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3" r:id="rId6"/>
    <p:sldId id="266" r:id="rId7"/>
    <p:sldId id="265" r:id="rId8"/>
    <p:sldId id="258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5052D-1719-4957-AE27-1C637C922A1E}" type="datetimeFigureOut">
              <a:rPr lang="zh-TW" altLang="en-US" smtClean="0"/>
              <a:t>2012/10/2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D2AC2-E18D-4B3A-A2EB-86470ACD1A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69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AC2-E18D-4B3A-A2EB-86470ACD1AA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3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AC2-E18D-4B3A-A2EB-86470ACD1AA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52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AC2-E18D-4B3A-A2EB-86470ACD1AA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88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AC2-E18D-4B3A-A2EB-86470ACD1AA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47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AC2-E18D-4B3A-A2EB-86470ACD1AA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83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AC2-E18D-4B3A-A2EB-86470ACD1AA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35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DCC14A6-51A9-4341-902D-D02B0FA32961}" type="datetimeFigureOut">
              <a:rPr lang="zh-TW" altLang="en-US" smtClean="0"/>
              <a:t>2012/10/2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E79BBA2-FF42-4B5B-B8E4-A675B6D8AD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14A6-51A9-4341-902D-D02B0FA32961}" type="datetimeFigureOut">
              <a:rPr lang="zh-TW" altLang="en-US" smtClean="0"/>
              <a:t>2012/10/2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BBA2-FF42-4B5B-B8E4-A675B6D8AD2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14A6-51A9-4341-902D-D02B0FA32961}" type="datetimeFigureOut">
              <a:rPr lang="zh-TW" altLang="en-US" smtClean="0"/>
              <a:t>2012/10/2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BBA2-FF42-4B5B-B8E4-A675B6D8AD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14A6-51A9-4341-902D-D02B0FA32961}" type="datetimeFigureOut">
              <a:rPr lang="zh-TW" altLang="en-US" smtClean="0"/>
              <a:t>2012/10/2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BBA2-FF42-4B5B-B8E4-A675B6D8AD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DCC14A6-51A9-4341-902D-D02B0FA32961}" type="datetimeFigureOut">
              <a:rPr lang="zh-TW" altLang="en-US" smtClean="0"/>
              <a:t>2012/10/2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E79BBA2-FF42-4B5B-B8E4-A675B6D8AD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14A6-51A9-4341-902D-D02B0FA32961}" type="datetimeFigureOut">
              <a:rPr lang="zh-TW" altLang="en-US" smtClean="0"/>
              <a:t>2012/10/2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BBA2-FF42-4B5B-B8E4-A675B6D8AD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14A6-51A9-4341-902D-D02B0FA32961}" type="datetimeFigureOut">
              <a:rPr lang="zh-TW" altLang="en-US" smtClean="0"/>
              <a:t>2012/10/2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BBA2-FF42-4B5B-B8E4-A675B6D8AD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14A6-51A9-4341-902D-D02B0FA32961}" type="datetimeFigureOut">
              <a:rPr lang="zh-TW" altLang="en-US" smtClean="0"/>
              <a:t>2012/10/2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BBA2-FF42-4B5B-B8E4-A675B6D8AD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14A6-51A9-4341-902D-D02B0FA32961}" type="datetimeFigureOut">
              <a:rPr lang="zh-TW" altLang="en-US" smtClean="0"/>
              <a:t>2012/10/2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BBA2-FF42-4B5B-B8E4-A675B6D8AD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14A6-51A9-4341-902D-D02B0FA32961}" type="datetimeFigureOut">
              <a:rPr lang="zh-TW" altLang="en-US" smtClean="0"/>
              <a:t>2012/10/2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BBA2-FF42-4B5B-B8E4-A675B6D8AD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14A6-51A9-4341-902D-D02B0FA32961}" type="datetimeFigureOut">
              <a:rPr lang="zh-TW" altLang="en-US" smtClean="0"/>
              <a:t>2012/10/2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BBA2-FF42-4B5B-B8E4-A675B6D8AD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CC14A6-51A9-4341-902D-D02B0FA32961}" type="datetimeFigureOut">
              <a:rPr lang="zh-TW" altLang="en-US" smtClean="0"/>
              <a:t>2012/10/2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79BBA2-FF42-4B5B-B8E4-A675B6D8AD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hmage.wikispac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izingcs.org/" TargetMode="External"/><Relationship Id="rId2" Type="http://schemas.openxmlformats.org/officeDocument/2006/relationships/hyperlink" Target="http://www.ohmag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lots.ohmage.org/" TargetMode="External"/><Relationship Id="rId4" Type="http://schemas.openxmlformats.org/officeDocument/2006/relationships/hyperlink" Target="http://ohmage.wikispace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hyperlink" Target="http://www.mobilizingcs.org/" TargetMode="External"/><Relationship Id="rId10" Type="http://schemas.openxmlformats.org/officeDocument/2006/relationships/image" Target="../media/image17.gif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CS130 Project: </a:t>
            </a:r>
            <a:r>
              <a:rPr lang="en-US" altLang="zh-TW" dirty="0" err="1" smtClean="0"/>
              <a:t>Ohmage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http://ohmage.wikispaces.com/</a:t>
            </a:r>
            <a:endParaRPr lang="zh-TW" altLang="en-US" dirty="0"/>
          </a:p>
        </p:txBody>
      </p:sp>
      <p:pic>
        <p:nvPicPr>
          <p:cNvPr id="10245" name="Picture 5" descr="http://hrungnir.dyndns.org:8088/static/ohmagehome/images/login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732937" cy="9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Skills we are looking for!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Front-end designs:</a:t>
            </a:r>
          </a:p>
          <a:p>
            <a:pPr lvl="1"/>
            <a:r>
              <a:rPr lang="en-US" altLang="zh-TW" dirty="0" err="1" smtClean="0"/>
              <a:t>Javascript</a:t>
            </a:r>
            <a:r>
              <a:rPr lang="en-US" altLang="zh-TW" dirty="0"/>
              <a:t>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jquery</a:t>
            </a:r>
            <a:r>
              <a:rPr lang="en-US" altLang="zh-TW" dirty="0" smtClean="0"/>
              <a:t>, D3…) GWT, HTML, CSS,  any visualization tool kits..</a:t>
            </a:r>
          </a:p>
          <a:p>
            <a:r>
              <a:rPr lang="en-US" altLang="zh-TW" dirty="0" smtClean="0"/>
              <a:t>Back-end designs</a:t>
            </a:r>
          </a:p>
          <a:p>
            <a:pPr lvl="1"/>
            <a:r>
              <a:rPr lang="en-US" altLang="zh-TW" dirty="0" smtClean="0"/>
              <a:t>Python (</a:t>
            </a:r>
            <a:r>
              <a:rPr lang="en-US" altLang="zh-TW" dirty="0" err="1" smtClean="0"/>
              <a:t>Django</a:t>
            </a:r>
            <a:r>
              <a:rPr lang="en-US" altLang="zh-TW" dirty="0" smtClean="0"/>
              <a:t>), Java, MySQL.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35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 you!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Pointers</a:t>
            </a:r>
          </a:p>
          <a:p>
            <a:pPr lvl="1"/>
            <a:r>
              <a:rPr lang="en-US" altLang="zh-TW" dirty="0">
                <a:hlinkClick r:id="rId2"/>
              </a:rPr>
              <a:t>http://www.ohmage.org/</a:t>
            </a:r>
            <a:endParaRPr lang="en-US" altLang="zh-TW" dirty="0" smtClean="0">
              <a:hlinkClick r:id="rId3"/>
            </a:endParaRPr>
          </a:p>
          <a:p>
            <a:pPr lvl="1"/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://www.mobilizingcs.org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4"/>
              </a:rPr>
              <a:t>http://ohmage.wikispaces.com</a:t>
            </a:r>
            <a:r>
              <a:rPr lang="en-US" altLang="zh-TW" dirty="0" smtClean="0">
                <a:hlinkClick r:id="rId4"/>
              </a:rPr>
              <a:t>/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5"/>
              </a:rPr>
              <a:t>https://pilots.ohmage.org</a:t>
            </a:r>
            <a:r>
              <a:rPr lang="en-US" altLang="zh-TW" dirty="0" smtClean="0">
                <a:hlinkClick r:id="rId5"/>
              </a:rPr>
              <a:t>/</a:t>
            </a:r>
            <a:endParaRPr lang="en-US" altLang="zh-TW" dirty="0" smtClean="0"/>
          </a:p>
          <a:p>
            <a:r>
              <a:rPr lang="en-US" altLang="zh-TW" dirty="0" smtClean="0"/>
              <a:t>Contact me </a:t>
            </a:r>
          </a:p>
          <a:p>
            <a:pPr lvl="1"/>
            <a:r>
              <a:rPr lang="en-US" altLang="zh-TW" smtClean="0"/>
              <a:t>Andy (chnagun@cs.ucla.edu)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50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What is </a:t>
            </a:r>
            <a:r>
              <a:rPr lang="en-US" altLang="zh-TW" b="1" dirty="0" err="1" smtClean="0"/>
              <a:t>Ohmage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4978896" cy="504056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An open-source participatory sensing technology platform. </a:t>
            </a:r>
          </a:p>
          <a:p>
            <a:r>
              <a:rPr lang="en-US" altLang="zh-TW" sz="2400" dirty="0" smtClean="0"/>
              <a:t>Researchers, Students, Patients create campaigns to do large-scale study, self-monitoring, life journaling.</a:t>
            </a:r>
          </a:p>
          <a:p>
            <a:r>
              <a:rPr lang="en-US" altLang="zh-TW" sz="2400" dirty="0"/>
              <a:t>M</a:t>
            </a:r>
            <a:r>
              <a:rPr lang="en-US" altLang="zh-TW" sz="2400" dirty="0" smtClean="0"/>
              <a:t>obile phone-based data capture through inquiry-based surveys &amp; automated data capture &amp; temporally/spatially triggered reminders</a:t>
            </a:r>
          </a:p>
          <a:p>
            <a:r>
              <a:rPr lang="en-US" altLang="zh-TW" sz="2400" dirty="0"/>
              <a:t>D</a:t>
            </a:r>
            <a:r>
              <a:rPr lang="en-US" altLang="zh-TW" sz="2400" dirty="0" smtClean="0"/>
              <a:t>ata visualization and real-time feedback.</a:t>
            </a:r>
          </a:p>
        </p:txBody>
      </p:sp>
      <p:pic>
        <p:nvPicPr>
          <p:cNvPr id="2052" name="Picture 4" descr="http://hrungnir.dyndns.org:8088/static/ohmagehome/images/ohmage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23249"/>
            <a:ext cx="3233936" cy="50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ewcampaig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0" r="33875" b="9426"/>
          <a:stretch/>
        </p:blipFill>
        <p:spPr bwMode="auto">
          <a:xfrm>
            <a:off x="5037554" y="1774344"/>
            <a:ext cx="403102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t="13331" r="35266"/>
          <a:stretch/>
        </p:blipFill>
        <p:spPr bwMode="auto">
          <a:xfrm>
            <a:off x="4934739" y="2060848"/>
            <a:ext cx="4133835" cy="396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33104" r="59025" b="4090"/>
          <a:stretch/>
        </p:blipFill>
        <p:spPr bwMode="auto">
          <a:xfrm>
            <a:off x="5165452" y="1480622"/>
            <a:ext cx="3672408" cy="492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http://hrungnir.dyndns.org:8088/static/ohmagehome/images/login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87" y="235930"/>
            <a:ext cx="2732937" cy="9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Who use </a:t>
            </a:r>
            <a:r>
              <a:rPr lang="en-US" altLang="zh-TW" b="1" dirty="0" err="1" smtClean="0"/>
              <a:t>Ohmage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en-US" altLang="zh-TW" b="1" dirty="0" smtClean="0"/>
              <a:t>Researchers</a:t>
            </a:r>
          </a:p>
          <a:p>
            <a:pPr lvl="1"/>
            <a:r>
              <a:rPr lang="en-US" altLang="zh-TW" dirty="0" smtClean="0"/>
              <a:t>UCLA CS, STATS, MED, and Cornell MED use </a:t>
            </a:r>
            <a:r>
              <a:rPr lang="en-US" altLang="zh-TW" dirty="0" err="1" smtClean="0"/>
              <a:t>Ohmage</a:t>
            </a:r>
            <a:r>
              <a:rPr lang="en-US" altLang="zh-TW" dirty="0" smtClean="0"/>
              <a:t> to collect valuable data from patients or participants</a:t>
            </a:r>
          </a:p>
        </p:txBody>
      </p:sp>
      <p:sp>
        <p:nvSpPr>
          <p:cNvPr id="4" name="AutoShape 4" descr="data:image/jpeg;base64,/9j/4AAQSkZJRgABAQAAAQABAAD/2wCEAAkGBhQSERUUExQWFBQWFxcZFhcYFxoXHBweHBkaHxcWHRkbHCceGBsjHBkXHzEgIycpLC0sFx8xNTAqNSYsLCkBCQoKDgwOGg8PGiwkHyQvLyw1LzUsLjUyNCwsMio1KSksKi0yNCwsKiwsLCwtNSwsLywsLCwwKSw0KiwsNCwpL//AABEIAJ4AoAMBIgACEQEDEQH/xAAcAAABBAMBAAAAAAAAAAAAAAAHAAQFBgIDCAH/xABCEAACAQIEAggDBQUHAwUAAAABAgMAEQQSITEFQQYHEyJRYXGBMpGhFCNCUrEzYnKywSVTc4KS0fAVouEkNUODwv/EABoBAAIDAQEAAAAAAAAAAAAAAAMEAAECBQb/xAA0EQABAwEFBAkDBAMAAAAAAAABAAIDEQQSITFBE1Fh8AUiMnGBkaGx0ULB4RQzUvEVIzT/2gAMAwEAAhEDEQA/ADfSpUqitKlSryoova8Y1qnxAVS2pA8ASfkN6iJOMM7ARNawLMrob2G5Bvp4UGSZseBz3LTWF2SlcRilRSzbDyJ/So6TjiggqM6WuWVh3R4lTrbzqjcW6eYTD2szPKSTJHExy+SFycotzteqfxHrPxUhfsgkIc96y528hma+g8AAKuOC1zioF0cefSnisukijOJqUYm4nK1gBcP+zZQQQL/EwbQAUzxHHCL5p40Md9cyDtPLsyfregTiOJ4nEEl5ZJPHM5sLnTc2HpTVcExDmw+7F2vvvb31pj/Fn65edPX4Q/1X8WI+r0iGYETxHtL5k7aOyfvB76HysadR8SlyMFYPkN+0NsrD8ptqT5iuepOHMGVLBmcKyga6NtSyvFZgxW97MreG4uDvU/xYPYlOPPvj7KfqiM2LpCPjneUsuWNxozaWbmCDuPA06w/F0dS18tmykNpY8h71z7g+nGNhKntWcD4RKokHtnF/katHDetJHDDFREM4sZFLMu/OO9x7E2oUlitcWLSHj1y+dFts8TsDgjOGrO9VPgvHBKUeGXt0KZWyKbA/hJubofG9qncDxMOq5+4xJXKfEbgeOmtBZaATdcKHcfD5RCwjEYp/SrFWrKmFhKlSpVFEqVKvL1FF4TTbG4zIpIGYjlmC6eNzXmPxZRCwXMRyuB7knSwqjdLOkEWFR3mjHbPk7JAScx3YknZBoCR6DWl5XvLhFEKuPOdCFpoAF52SedI+PxwrJJOzxNYKqhyxYnVgq3A0H4thf2oWdJenM+MYqv3URsojU6kD4c7bufp5VEcV4nNi5HmmYu3M8gOSqOQHgK2vw9WiRozoSFII1DfiDNyW2o966lnskVlo5+LjruSkkr5cG4AJtNw10BzqysLEAjQjmQdjbyrLhMoDkFSbj8LBWFtbqTpfTatuH4jIAEjLMzXVktmVuQsNdSPCrX0e6n8TOA05GHQ20IzP/p2Hufamy83CJiB3V9vyh0F4GNVOSRFWWK5ILKyvbwBupA/iO3MVhh8aqCUC/fQBTpuGBub+ho2cK6oMDEBnV5z4yNp/pWw/WrDh+iuFjFkw0I/+tT9SDSpnjpTE5eYpj6Itx1a4Bc7Pxde0Rxfux9m21/hKki3r9K8w+OQCFCMyJIXfzuVuLeAC/rXQPEIsKhCdhE7tYBBGl9fHTQU3xHV7gZl+8w0asdzHdLe4tQWWmzuNwA4btM/krZjkGNc/x8IEYqTMjgsHkklBUA3sBmufLNdRbyrTxaNFfIg1QBXPi1u8fLXT2opcY6kk+LCzsjDULJ3h7MtiPcGh10j6P4vCkLiYyBc2cAFWvzzjc+utPQlpcLrvDLd9h7lAkBumoUfw7icsD54XaNhzU208COY8jRJ6K9P45+zhlWKCbMGEhLBHYHu7HuHlY6G/KqHgGukaKVQEkzObbX211sFGw3Jpo2BLh3QfdhrLfc3vZR4kDUgcqHaIobTVsopTXXPfx3blcbnxULDXguicFxsAyZ3U2dQpHg2gB8ADpU2poG9C+nbWXC4mS0ZICSsA2XwVydSvgb6elFnh3FxmkzuCC6hNLHvDa24FwfnXFcJLLJs5cjkfPj3J1pbK28zyU3SrEGsqZWUq0zzBVJN7DwFz7W3raTULxnHAMqCQqbjMFF2sSBv+EUGaQRsvFaa28aKF6Q8WijSSedHVOzOXMdSb5VRV2BOv1PKgxjsbNjsQ0j3LWvYahUXZVHOw2HOpvrI4+ZZ/syMWiw7ML/mck5j52+Eeh8agn4WyBHRhqVCurXBY76gdzLtrT1igFnjvuoJH8PRLTPMrqDshZYTEBPupLBdWjcqCUJHxEfiBGhU61t6M9HZ8bKYcP8JsZGOigX0LfWy17w3hsvEcSkUaqJG/aOBpp8Ujctrbb+9dAdHej0WDhWKJbAaljux5s3iT9KYe8RCtOsdNK7+e+iwBfPAc0Uf0U6BwYFRkXNLbvSt8R8bclHkPerIFrKlSDiXGpTIAAoFjeoziXEDmEUWsrDnsg/Mf6Vv4tj+xiZzy0A8Sdv8AnlTXgOByp2j6ySd5ifoPSkpXlzxCzvJ3D5KKxtG3zyVE4XDCPHBSb2W9zuzFbknzq1pUNxzg7OyyxG0ibedtvetvBuNCU5GGSRd1/Uj/AGpazUs8jonClTUHfw7wiSf7Gh40FCpa1aMXgkkQo6q6MLMrC4PtTilXVS6DPTrqnMQafBgtGNXi3ZfEpzYeW+lUCfirMFUAKqgZQPwnmw8CTua6jIoRdavQAJmxmHWwvedANBf/AOQDw8R709BMHkNkxpkUtIwgVYhhHhmYMwBIQXY+Ava/1oldXvS0yquFnkAaKzRM63zKuuQsNbqBp5elUuHExmHvd1c3fVTq1h3UC8l55idz5VHpiGjkWaIGOz3Q3vYrbTNztRJWfq2OieKbu/n0WGnYkPaarpXhOOLqCxFyz5bW1UHQ6VJ1RejnHRNCmMCKFCMpVDaz3UOCvLXUEciKuyHSuJA5wrG/tN5r7p94HabkUpGsPH/m1UjpTxp8Ph5sQURbqyZdCRISvZlv3hfNbllq18XlAiN3yXIF9zryXzNCDrS4iuSCFLjNeWRSbnMt41/Rz71prNtamR6ZlUXXIi7wVGwcBcucpkIF8tzc66tpqbb6Vtd+yUGN2+8Uq6kEbb/xDwO+9N44pFAkUOoGzgEa/wAVT3QfhbY7iESyEuoOeQk37qa218TYe9eheKkuJBaNPsuc04AUxRW6ruin2TDB3FppgGc8wtu5H5WGpHiau9YisjXHc8vJcU60UFAvK9rXJIFFzYeZrD7Yn51/1D/ehl7RmVoBR3SXCtJCwUXIINh5b1lwPiyyRqL99QAVO+g3tT/7Wn51/wBQplPg8O5zMIyfHMAfoaSe0iXaxuGIoQfTHRGBqy44KRaq9g4e0x7uvwoLE+Jtb/npTycgDJEyIDu5cE/5RffzNOMCkMShVZbeOYEk+J86qWkz21pRprnroAo3qA01wUhSrR9sT86/6hXsc4b4SD6EH9KdD2nVCoVurVLEGBBFwRYg6gjmD41tFKtqlzv0u6ODh+OKFQ0D3aPMCRlN9DbfIdPQedQ+IxUk5yAZyAAMvwi3NVAsoI0ox9cHAhPgu1A7+HOf/KbBx+h9qEUHEwyKrytGqjVEWxe23eFtT+9XQDi5okAq4Ya+dB+ErShLSaDNT/VfxQLM0DhirjOmX4g6b28bqDcc8ooz8GxOZO8wZjme3gpY5fTaub+H8SMOJjnXulZA49M2o+VxXQPCprS7iQy65wfwAXUkcmudR51z+kI9naGyj6sD3/OQR7O69GWbk54218qhdTchzoE5Xv43NqCXWZii/EXD7okSMBtcKC1vcmjRx63dzt93Y3Rd28XtzCjWgb0tcnik5UgsJjYn90CxN9OVX0d/0yHcOf7/AApaf22jimwx8RLFZJUGUjI1mUi2i6HQeoq/dRWAF8TMRqOzjB9bs3/5oc4niUhUq6R94Wzdmqn1DKKL/UlHbASHxnb6Kgp97SyE8aa19aD1QGm88IhAV6aVKuemlEdJR/6d/wDL/MK2JwbDnaOM+16e4jCLIpVhdTuDUfJ0djBvGWiP7htf2pGWE7S/dDhQDHPXLCmqK1/Vu1IW3/oeH/uk+VejgMH90nyprh5JIpljdzIr3ysRYgjcG296mVNaijhfXqAEcAo5zxqmB4DB/dJ8q8/6Jh/7pPlUgxqGnkkllaONuzVLZmtcknXKL7aVJI4WU6gJOGQVNLz9ScNwTDjeJB7U24PCqz4gIAFHZ2A22NbF6PK37SSSUeDN3fkBT3CcNjivkULfe3ltQ2QOL2uuBtPPI7h91ov6pFSU6FKkKVdBBTTieEEsTxnZ0ZT/AJlI/rXNGALqzRqqZgdWcA5ctwxu2grqAiuauMYQ/bsVGi5vvZhlvbQOTvfcaU3ZqFr2lAlzBTHigckF3WTSwZSCNPw6AWtfa1Gfobi8+HwxXuMYkMjk2DKmjW8GuAD5UGMVgpEjGdQq5vEEkkeR8BRW6CMDw2Au141Z7oPiuJGygDchtvagdJgfpWlpHVOlOPlxot2au1IOoVx4wbSJkH3pU2Y/CADqDfTvHu+9Azpl3OJ4ksoNpSSp21ANvTXlR545ESo0+7FzJtcgbKPMn9KB3WTEBj2dSWV0jYE7nu5TfzutjQ+jjS0yMOorz8/Cu0/tNO7nkKIklmkiYhAsK6kKuVfn+I+5oudSMoOBkXms7fVEI/r8qEzSTzR5mjLooIDAEBdOVtNPSr71G8RAfEQk/EEkH+UlW/UV0Hj/AEuFBgdPvxQG9sHHLVE3ivSXD4Y/fyCO+tyGtvbcAgfOsOF9KcNiWKwSrIRvlDW+ZFva9RnWUP7LxP8AAP5hUX1OJ/Zo85ZP1FKBg2d/jRGvG9dVs4t0ggwwBnkEYN7EhraeYBA96x4X0igxNzBIJANyA1vmQAfamfThb8OxX+C9D+TpU2C4DhViOWadXCkfhAY53HnqAPXyq2RX24Z1oo59Dir3x/pNgoJE7edVdDmCAlmva2qqCR72rRh+s/h7G32gKf31ZfqRWjoB0Ojw+HSR0V8RKoeSRhmPeFwATtYHXxNTfG+jcOKjaOWNGuDY5QGU8iDa4IrN2Jrjn3q6vIWOO6W4WJVaSZVVxmRtSpB2IYAj61r4FxrCzO/2eUSliWYgNbSwOuW3hpeq10s4e0PR/snFmjiiUjexDLfannVCP7Mj/jl/mNR0LC2/qDRS+b11XatGMxixRtI5sqKWY+AAuTW+qP1qY9/syYWLWXFPkAG+Ve8/9B71ljbzg1W40FVcMFjlljSRDdHUMp8QRcVvvQ+6m+M9rgzExu0D5bfutqv1zD2ogire244tUabwqvCda5n4yRLjsQbM2eaXKF1JJc20510ZxjHCGGSU6BEdvkCR9bCua+Gxs7Fll7JybAksMxa5IuAbe9M2Y3Wvdz6IUuLmhYY/ALEAM95L95BY5fIsNC3kNqLHV6hGBw4RLyntCpNsuUyNdiP3Tr70JuIRullcqb3YZWVvK919KNfRfBlMLhInayGOMqF+IsdWTTUC5BNLdJurZmAmtXZ4cj18VuzCkpwpQK18XiVozmJyqQ5tzy62oT9a3D3eKDEsASCY2I8G7yZhya+YUZJFuLHUHeqV0l4L28U0TqRJMG7MrsMpHZZlHmLZvOlA/YWhkumR/P2RS2/G5qDC4uIBC3aOyqBlBCKtjtfUm++g5086H8fGFx8c2yFirjwR9G9bXB9qgpIypKsLEEgjwI3FeV6YQNoePOWS5ZldhwXRPWO1+F4nn3B/MutR3U2f7NH+LL+oqJ6EcZHEuGy4GRvvljKAnmlvu387GwPpTLq06SLgTLgcYewcSZlL6Lc2DLfYbAg7a1zLhEbmag18E4HAuDuCv/Tg/wBn4r/Bf9KCfSmNhgeGE/D2EtvXtST9CKJfTnpTHPA2DwjriMRPZAIznCqSMzMw0AsK3dJer8TcNiwyEdrh1XsjewJA74J8G1+lXC8R0van7flU9t6tFbuFzBoY2XZkQj0Ki1O70J+g3Tz7GowXEA0LR6I7g2t+VvIcmFxb0q5cT6w8DDGXOIjewuFRg7HyAH9bUB8Tg6lERrwRVaetM/2XiPRP51pt1Rf+2Rfxy/zmmHTXiLNwLNMQJZUiYjQG7MDYDyFMerLpnhIcAsU06RuryXViRoTcEaWNFDSYCBvWCRtPBFEmhfjelMH/AFppJi3Z4WMxR5Y2f7xvjPdBta5GvhU8esSAx4qZXQxQBVja/wC0cqSVAO4vlGnnWPVXgguBWQkNJO7SyG99WOgPnYfWhtbcBLhw81smpACo3Q7jEeH404iJ+z4lmVbqUtm7yaHXRtB60bFNCrrq4bl+z4tDZkbITtzzRn2IarxwHpTFiMIuIzqBkzS6juEDv3HKxvW5uu1sg7vJZZgS0qudcvHhFhFgU9+drHyRTdvmbD50ElmYCwJAvfTTXkfWpnpl0kOOxbzahPhiHgg29zufWoKunZ4bkdCk5X3nYKR4PgWxOIhhG7sq6Dle7H5XNdAcEVS5ZIyEIuGbkSACieWmpoV9VvCGLyYm4Uxi0Vza7XHab+CH/uox8Hw/cL5y+fW9rAC+gVeQ/WuH0g8SWlsYybjpmU/Z23Yy46qSIqG43h8t5lLBwFQZeV3GutTVYOt6FNHtGFqK1101QH6zej3ZzfaEZWWU2lyi2WXndfw5hr6g1SK6E4zwkMjQyhHWcyXzaEAG6kPyK7686B/SPo/Jg5zE+o1KOPhdeTAj6jka6fRlr2jNk/tN9klaobpvtyKb8G4vJhZkmiNnQ38iOanxBGlHngmPwfFoBI0UbsLB0dQzIfC++XwPOgDDhCwJuota4J1tte1tqe8I4rPgpxLC2V1FzzVlPIjZlpqeNsp6po4IcbiwYjBdHcN4HBAD2MMcd98iBb/Len9qo/RnrSgxMff+7nG8e+bzQ/i9N6sA4tM5tHCdNzIcg9hzrhTyiJ9x9b26hJXQY2+KtyWXGYInaOOWFJc7EDOoNrC5OorXB0Owam64WAHx7Na24TAyNKJZipYAhFW9hfc3O5qVAqonyGpNQNBwUc1uFE0xXCoZCDJFG5AsCyBrDwFxoKjMJwnCyNIpwsIKNl/Zob6XvtU8RUXi8A4kMsLAMRZlYEhrbHTUGpI+RlC3xHBRoaa1Wa9HMNYD7PDYXt92vPflTrCcPjiv2caR31OVQt/lUdJxLEJq8KsOZjYk/Ii9YydK4UR3lbsVS1+0sp12AF7k+QqNtLXuuY13EFWYy0V0UhjMHHILSojga2dQwHnrQT6xulcDucPg0jSMG0kiKF7Qj8AI3QH5keVZ9OOtCTFhocODHAb5js7jz/Kvlz51SYMAzZdhmvlubXtufTQ67aV2IIdn15T4JKR5d1WJtTjAYF5pUijF3dgqjzP9OdaXWxtcHzGx9KKXQXol9njaSdHE8sYMYCklFLfl/MwHsPWj2u1ts8Rec9OJQYYTI+6rZwDo/wBjFFAsSkRFlZ2OjEkFmtuxJvbltVwVbDa1MeGYIKM/fzPqc5ufTwHpUhXnYGHF7s3YrpvP0jIL2vLV7SplZTfEYVWIuASL2J5XFj9KpPHujCTwph5UjViC4kHdZGBsWvsRa110vV9IpvicEr2JAJAIB8Lix9aXkideEkZo4fivstNcKFrslzZxTg8uClMcoFmBAYG6st/iVh6eo515GsbgjMqMFC3JOUjkCNwfMaeNqNPFeAK8UcGIVGRiw0TvBhs6stiGK/8Am9DDj3V/PBmlw+eeAHfIQ6j95ba+q10LPbG2nqv6siXfCYsW4tUC0T4dgyghgGOa3I6X8NjU/wAC6ycbhVUFhNHfRJdTbyb4gPW9V/D8TfKULaa2BAyk+Y2vTgTxsx0tpa6XGhAuchB+hG1NuqK7RoPHhyShih7Boirwvrow7qDPHJCTzFpFv7Wb6VO4frK4e+2KQfxBl/VaBrYQEkCVR+HvCwGupzC4F7b02kwb5LIAw3JQhvp8VvagiKFxzpzxWi94XQL9YOAG+Lh9iT+gqMxvW3w9PhkaQ+CI36tYCgRhoXZu4pJHgNvXw96fpg+9mzRqbarfMTfTZQQd/GtPs8TDiVTZHuyCvfHeumUkrh4RF+/L3z7KO773NULjHFcRiXBnYyMLkGw9Ta2+gHtW6GNFHxM9rrYALoRqdSTa1uVYLjVW2TKmUnkWbTRbMdyfK1aZdB6jMRrx91HAntOSw/DQMrMwjB2Dbtp+HzOu9h51pkxSi3ZgaAqoNyddCTyJ1Pl61vwODxGMkbs1L/mY/CoHN3Og5USejPQJMGc7IcRLkuHVbqjN8ORTbUDUltdtBQ552wC9Man+I8eaq2NL8GCg3qH6FdBhEVnxikMVLxR2vlOyu45m50XyufCilwjAkBXMkh7oGUjLt431PjrXvCuGlbNnksFACNYW05287nfnUqq1yjtLRJtZfAbvX7JoBsbbrEgtZUqVMLKVKlSqKJV4a9pVFFqeIHcXsbj/AHqGx3BSEcpmY5s6pmKj95bg8+VT1eEUGWFkoo5aa4tyQ+6Q9EMNiJG7aLs3yZkaFSHPrc5XI53HvVJ4h1WyoA0EyNm+FHISTfla6n5iji0YJ2FxsbbeNMJOBrlIQlDmzKR+E+A/d8qps1qg7DqjHA8/AVFkT+0KFc+4zonjYCQ+HlHjZcw/7bimLRsCudJEIOpCkG3lcaGuiDwoo91bKHFpCNGv+ZW1Nj4E0xZHyshP7E3tc2cE/ib4r+W1Gd0s5uEke/I86LAsgPZcgViseZVsVYWIy5QbW5hvzHnmOu9epw7ESH7uGW2wtG362o6tMRklv3Zhl2AKXP4RbKfU604HDXJ7Jn7q3ZGuTc+LqdGt62qmdKACkcXrvy8wtOspOLnenOSDXDurjGSEhlWABczGV8pAHMqLt8xVo4P1YwKEeQviTe7IBkVVG91U5yTyFxvrRGTgvN3Ie92ZNM3hmBuD+lP0wKBs4RQ/5rWP0qn2u1y4YNHDP++aqmwxM4qBwHCSUIiVEiZheIoyABfhAAt6k86nMLwuOMkqtid9Sf1OlOQtZihMs7Wm8cTv5yRC8kUGSSivaVKmFhKlSpVF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8" name="Picture 6" descr="http://www.cs.ucla.edu/~eeskin/ucla-med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75" y="1560341"/>
            <a:ext cx="1849454" cy="18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CLA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62" y="1601562"/>
            <a:ext cx="1933548" cy="18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upload.wikimedia.org/wikipedia/en/thumb/5/50/Weillcornellmedicalcollege_logo.png/200px-Weillcornellmedicalcollege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33201"/>
            <a:ext cx="1756068" cy="17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chipts.ucla.edu/wp-content/uploads/2012/05/CHIPTS-Impact-2012-Logo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60" y="3828411"/>
            <a:ext cx="2561152" cy="15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hrungnir.dyndns.org:8088/static/ohmagehome/images/login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06" y="160338"/>
            <a:ext cx="2732937" cy="9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Who use </a:t>
            </a:r>
            <a:r>
              <a:rPr lang="en-US" altLang="zh-TW" b="1" dirty="0" err="1" smtClean="0"/>
              <a:t>Ohmage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/>
              <a:t>Hundreds of </a:t>
            </a:r>
            <a:r>
              <a:rPr lang="en-US" altLang="zh-TW" b="1" dirty="0"/>
              <a:t>LAUSD </a:t>
            </a:r>
            <a:r>
              <a:rPr lang="en-US" altLang="zh-TW" b="1" dirty="0" smtClean="0"/>
              <a:t>High School Students </a:t>
            </a:r>
            <a:r>
              <a:rPr lang="en-US" altLang="zh-TW" dirty="0" smtClean="0"/>
              <a:t>use </a:t>
            </a:r>
            <a:r>
              <a:rPr lang="en-US" altLang="zh-TW" dirty="0" err="1" smtClean="0"/>
              <a:t>Ohmage</a:t>
            </a:r>
            <a:r>
              <a:rPr lang="en-US" altLang="zh-TW" dirty="0" smtClean="0"/>
              <a:t> to capture information about their neighborhood and community.</a:t>
            </a:r>
            <a:endParaRPr lang="zh-TW" altLang="en-US" dirty="0"/>
          </a:p>
        </p:txBody>
      </p:sp>
      <p:pic>
        <p:nvPicPr>
          <p:cNvPr id="4098" name="Picture 2" descr="What is Mobiliz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14" y="4305300"/>
            <a:ext cx="2365649" cy="186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7" t="29231" r="18401" b="32022"/>
          <a:stretch/>
        </p:blipFill>
        <p:spPr bwMode="auto">
          <a:xfrm>
            <a:off x="765856" y="4305299"/>
            <a:ext cx="2458388" cy="17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986682" y="2636912"/>
            <a:ext cx="297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5"/>
              </a:rPr>
              <a:t>http://www.mobilizingcs.org/</a:t>
            </a:r>
            <a:endParaRPr lang="zh-TW" altLang="en-US" dirty="0"/>
          </a:p>
        </p:txBody>
      </p:sp>
      <p:pic>
        <p:nvPicPr>
          <p:cNvPr id="4101" name="Picture 5" descr="Hat Hea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82" y="4296948"/>
            <a:ext cx="2376264" cy="18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obile Application Interfa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19" y="3480196"/>
            <a:ext cx="1782045" cy="31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obile Application Surv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60" y="3481412"/>
            <a:ext cx="1781362" cy="31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obile Application Response Histo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82" y="3481412"/>
            <a:ext cx="1781361" cy="31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Web Application Responses Interfac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r="8406"/>
          <a:stretch/>
        </p:blipFill>
        <p:spPr bwMode="auto">
          <a:xfrm>
            <a:off x="414018" y="3645024"/>
            <a:ext cx="4162220" cy="273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Web Application Explore Dat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20" y="3645023"/>
            <a:ext cx="4619701" cy="273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://hrungnir.dyndns.org:8088/static/ohmagehome/images/login-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45" y="188640"/>
            <a:ext cx="2732937" cy="9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Who else use </a:t>
            </a:r>
            <a:r>
              <a:rPr lang="en-US" altLang="zh-TW" b="1" dirty="0" err="1" smtClean="0"/>
              <a:t>Ohmage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fter-pregnancy moms</a:t>
            </a:r>
          </a:p>
          <a:p>
            <a:r>
              <a:rPr lang="en-US" altLang="zh-TW" dirty="0"/>
              <a:t>H</a:t>
            </a:r>
            <a:r>
              <a:rPr lang="en-US" altLang="zh-TW" dirty="0" smtClean="0"/>
              <a:t>eart disease patients</a:t>
            </a:r>
          </a:p>
          <a:p>
            <a:r>
              <a:rPr lang="en-US" altLang="zh-TW" dirty="0" smtClean="0"/>
              <a:t>Attention deficit hyperactivity disorder  (ADHD) patients</a:t>
            </a:r>
          </a:p>
          <a:p>
            <a:r>
              <a:rPr lang="en-US" altLang="zh-TW" dirty="0" smtClean="0"/>
              <a:t>HIV+ Patients</a:t>
            </a:r>
          </a:p>
          <a:p>
            <a:r>
              <a:rPr lang="en-US" altLang="zh-TW" dirty="0" smtClean="0"/>
              <a:t>And many many….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t="15833" r="53616" b="6249"/>
          <a:stretch/>
        </p:blipFill>
        <p:spPr bwMode="auto">
          <a:xfrm>
            <a:off x="5076056" y="1390176"/>
            <a:ext cx="3241888" cy="503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6" t="15833" r="18224" b="6249"/>
          <a:stretch/>
        </p:blipFill>
        <p:spPr bwMode="auto">
          <a:xfrm>
            <a:off x="5183480" y="1199750"/>
            <a:ext cx="3950568" cy="522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hrungnir.dyndns.org:8088/static/ohmagehome/images/logi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07" y="218376"/>
            <a:ext cx="2732937" cy="9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err="1" smtClean="0"/>
              <a:t>Ohmage</a:t>
            </a:r>
            <a:r>
              <a:rPr lang="en-US" altLang="zh-TW" b="1" dirty="0" smtClean="0"/>
              <a:t> </a:t>
            </a:r>
            <a:r>
              <a:rPr lang="en-US" altLang="zh-TW" b="1" dirty="0"/>
              <a:t>is </a:t>
            </a:r>
            <a:r>
              <a:rPr lang="en-US" altLang="zh-TW" b="1" dirty="0" smtClean="0"/>
              <a:t>an active </a:t>
            </a:r>
            <a:r>
              <a:rPr lang="en-US" altLang="zh-TW" b="1" dirty="0"/>
              <a:t>open-source project!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Impacts you can make by joining the </a:t>
            </a:r>
            <a:r>
              <a:rPr lang="en-US" altLang="zh-TW" dirty="0" err="1" smtClean="0"/>
              <a:t>Ohmage</a:t>
            </a:r>
            <a:r>
              <a:rPr lang="en-US" altLang="zh-TW" dirty="0" smtClean="0"/>
              <a:t> project:</a:t>
            </a:r>
          </a:p>
          <a:p>
            <a:pPr lvl="1"/>
            <a:r>
              <a:rPr lang="en-US" altLang="zh-TW" dirty="0" smtClean="0"/>
              <a:t>Research</a:t>
            </a:r>
          </a:p>
          <a:p>
            <a:pPr lvl="1"/>
            <a:r>
              <a:rPr lang="en-US" altLang="zh-TW" dirty="0" smtClean="0"/>
              <a:t>Education</a:t>
            </a:r>
          </a:p>
          <a:p>
            <a:pPr lvl="1"/>
            <a:r>
              <a:rPr lang="en-US" altLang="zh-TW" dirty="0" smtClean="0"/>
              <a:t>Wellbeing</a:t>
            </a:r>
          </a:p>
          <a:p>
            <a:pPr lvl="1"/>
            <a:r>
              <a:rPr lang="en-US" altLang="zh-TW" dirty="0" smtClean="0"/>
              <a:t>Community building</a:t>
            </a:r>
          </a:p>
          <a:p>
            <a:r>
              <a:rPr lang="en-US" altLang="zh-TW" dirty="0" smtClean="0"/>
              <a:t>The following are the projects we have in mind.</a:t>
            </a:r>
          </a:p>
          <a:p>
            <a:pPr lvl="1"/>
            <a:r>
              <a:rPr lang="en-US" altLang="zh-TW" dirty="0" smtClean="0"/>
              <a:t>Feel free to propose your own!</a:t>
            </a:r>
          </a:p>
        </p:txBody>
      </p:sp>
    </p:spTree>
    <p:extLst>
      <p:ext uri="{BB962C8B-B14F-4D97-AF65-F5344CB8AC3E}">
        <p14:creationId xmlns:p14="http://schemas.microsoft.com/office/powerpoint/2010/main" val="27997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Project : Campaign Authoring GUI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t="18327" r="15904"/>
          <a:stretch/>
        </p:blipFill>
        <p:spPr bwMode="auto">
          <a:xfrm>
            <a:off x="323528" y="1268760"/>
            <a:ext cx="8148495" cy="510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7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Project : Dashboard for </a:t>
            </a:r>
            <a:r>
              <a:rPr lang="en-US" altLang="zh-TW" b="1" dirty="0" err="1" smtClean="0"/>
              <a:t>Ohmage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11042" r="13588" b="5418"/>
          <a:stretch/>
        </p:blipFill>
        <p:spPr bwMode="auto">
          <a:xfrm>
            <a:off x="107504" y="1628800"/>
            <a:ext cx="8884536" cy="488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3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941" y="188640"/>
            <a:ext cx="8741239" cy="9906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Project : Fine-grained Android App Dispatcher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4"/>
          <a:stretch/>
        </p:blipFill>
        <p:spPr bwMode="auto">
          <a:xfrm>
            <a:off x="19080" y="1988840"/>
            <a:ext cx="8996962" cy="423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9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200</TotalTime>
  <Words>255</Words>
  <Application>Microsoft Office PowerPoint</Application>
  <PresentationFormat>如螢幕大小 (4:3)</PresentationFormat>
  <Paragraphs>49</Paragraphs>
  <Slides>11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原創</vt:lpstr>
      <vt:lpstr>CS130 Project: Ohmage</vt:lpstr>
      <vt:lpstr>What is Ohmage?</vt:lpstr>
      <vt:lpstr>Who use Ohmage?</vt:lpstr>
      <vt:lpstr>Who use Ohmage?</vt:lpstr>
      <vt:lpstr>Who else use Ohmage?</vt:lpstr>
      <vt:lpstr>Ohmage is an active open-source project!</vt:lpstr>
      <vt:lpstr>Project : Campaign Authoring GUI</vt:lpstr>
      <vt:lpstr>Project : Dashboard for Ohmage</vt:lpstr>
      <vt:lpstr>Project : Fine-grained Android App Dispatcher</vt:lpstr>
      <vt:lpstr>Skills we are looking for!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Andy</dc:creator>
  <cp:lastModifiedBy>Andy</cp:lastModifiedBy>
  <cp:revision>21</cp:revision>
  <dcterms:created xsi:type="dcterms:W3CDTF">2012-10-02T16:22:00Z</dcterms:created>
  <dcterms:modified xsi:type="dcterms:W3CDTF">2012-10-02T19:43:34Z</dcterms:modified>
</cp:coreProperties>
</file>