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96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CDD28-7F6E-1F40-8A8A-4419B1E3796C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345CD-43C9-534A-B243-7D390EA614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99"/>
            <a:ext cx="8229600" cy="931981"/>
          </a:xfrm>
        </p:spPr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1385" y="5461000"/>
            <a:ext cx="664307" cy="57638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Device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401786" y="5461000"/>
            <a:ext cx="664307" cy="57638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Device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541673" y="5461000"/>
            <a:ext cx="664307" cy="57638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Device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454741" y="5784890"/>
            <a:ext cx="456542" cy="1588"/>
          </a:xfrm>
          <a:prstGeom prst="line">
            <a:avLst/>
          </a:prstGeom>
          <a:ln w="38100" cap="sq" cmpd="sng">
            <a:prstDash val="sys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19"/>
          <p:cNvGrpSpPr/>
          <p:nvPr/>
        </p:nvGrpSpPr>
        <p:grpSpPr>
          <a:xfrm>
            <a:off x="3359617" y="2867635"/>
            <a:ext cx="2201317" cy="2283885"/>
            <a:chOff x="3205980" y="2171209"/>
            <a:chExt cx="2488855" cy="2539905"/>
          </a:xfrm>
        </p:grpSpPr>
        <p:sp>
          <p:nvSpPr>
            <p:cNvPr id="7" name="Rounded Rectangle 6"/>
            <p:cNvSpPr/>
            <p:nvPr/>
          </p:nvSpPr>
          <p:spPr>
            <a:xfrm>
              <a:off x="3205980" y="2171209"/>
              <a:ext cx="2488855" cy="2539905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39139" y="3605025"/>
              <a:ext cx="2232792" cy="93198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Hardware      (Sensors/Actuators)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339139" y="2355557"/>
              <a:ext cx="2232792" cy="94222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Driver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9" name="Up-Down Arrow 18"/>
            <p:cNvSpPr/>
            <p:nvPr/>
          </p:nvSpPr>
          <p:spPr>
            <a:xfrm>
              <a:off x="4346776" y="3297781"/>
              <a:ext cx="215930" cy="307244"/>
            </a:xfrm>
            <a:prstGeom prst="upDownArrow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Up-Down Arrow 17"/>
          <p:cNvSpPr/>
          <p:nvPr/>
        </p:nvSpPr>
        <p:spPr>
          <a:xfrm>
            <a:off x="4348364" y="2509181"/>
            <a:ext cx="214342" cy="517216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3477392" y="1689858"/>
            <a:ext cx="1905113" cy="819323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Fog Computing Platform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rapezoid 22"/>
          <p:cNvSpPr/>
          <p:nvPr/>
        </p:nvSpPr>
        <p:spPr>
          <a:xfrm>
            <a:off x="3477392" y="2007344"/>
            <a:ext cx="1905113" cy="501837"/>
          </a:xfrm>
          <a:prstGeom prst="trapezoid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Unifying APIs</a:t>
            </a:r>
            <a:endParaRPr lang="en-US" dirty="0"/>
          </a:p>
        </p:txBody>
      </p:sp>
      <p:sp>
        <p:nvSpPr>
          <p:cNvPr id="24" name="Up-Down Arrow 23"/>
          <p:cNvSpPr/>
          <p:nvPr/>
        </p:nvSpPr>
        <p:spPr>
          <a:xfrm>
            <a:off x="4337637" y="1566958"/>
            <a:ext cx="214342" cy="440386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7976E-6 -7.82508E-6 L -0.21625 -0.14022 " pathEditMode="relative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-0.06109 L -0.00157 -0.1328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  <p:bldP spid="6" grpId="0" animBg="1"/>
      <p:bldP spid="18" grpId="0" animBg="1"/>
      <p:bldP spid="21" grpId="0" animBg="1"/>
      <p:bldP spid="21" grpId="1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1691"/>
          </a:xfrm>
        </p:spPr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6" name="Trapezoid 5"/>
          <p:cNvSpPr/>
          <p:nvPr/>
        </p:nvSpPr>
        <p:spPr>
          <a:xfrm>
            <a:off x="3016479" y="3133915"/>
            <a:ext cx="2821751" cy="737392"/>
          </a:xfrm>
          <a:prstGeom prst="trapezoid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Unifying APIs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2652810" y="1116330"/>
            <a:ext cx="3482453" cy="1392852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Fog Computing Platform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25848" y="2150731"/>
            <a:ext cx="1618316" cy="39941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Data Acquisition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4322336" y="2550150"/>
            <a:ext cx="245821" cy="583765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3584087" y="4891455"/>
            <a:ext cx="1622953" cy="1403112"/>
            <a:chOff x="2258958" y="5264158"/>
            <a:chExt cx="1622953" cy="1403112"/>
          </a:xfrm>
        </p:grpSpPr>
        <p:sp>
          <p:nvSpPr>
            <p:cNvPr id="12" name="Rounded Rectangle 11"/>
            <p:cNvSpPr/>
            <p:nvPr/>
          </p:nvSpPr>
          <p:spPr>
            <a:xfrm>
              <a:off x="2258958" y="5264158"/>
              <a:ext cx="1622953" cy="1403112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345789" y="6056237"/>
              <a:ext cx="1455977" cy="51485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Hardware      (Sensors/Actuators)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345789" y="5365997"/>
              <a:ext cx="1455977" cy="52051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Driver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5" name="Up-Down Arrow 14"/>
            <p:cNvSpPr/>
            <p:nvPr/>
          </p:nvSpPr>
          <p:spPr>
            <a:xfrm>
              <a:off x="3002858" y="5886507"/>
              <a:ext cx="140805" cy="169730"/>
            </a:xfrm>
            <a:prstGeom prst="upDownArrow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3293004" y="4492036"/>
            <a:ext cx="2381345" cy="39941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Glue Logic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Up-Down Arrow 17"/>
          <p:cNvSpPr/>
          <p:nvPr/>
        </p:nvSpPr>
        <p:spPr>
          <a:xfrm>
            <a:off x="4351825" y="3908271"/>
            <a:ext cx="245821" cy="583765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3141"/>
          </a:xfrm>
        </p:spPr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35292" y="2468213"/>
            <a:ext cx="4947132" cy="271401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01599" y="2283548"/>
            <a:ext cx="13827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Middleware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601600" y="2652880"/>
            <a:ext cx="727215" cy="60393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Rules Engine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322339" y="3553819"/>
            <a:ext cx="2816692" cy="145942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>
            <a:norm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AI Engine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>
            <a:off x="4413893" y="4363996"/>
            <a:ext cx="516376" cy="448169"/>
          </a:xfrm>
          <a:prstGeom prst="round2Same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Naïve </a:t>
            </a:r>
            <a:r>
              <a:rPr lang="en-US" dirty="0" err="1" smtClean="0">
                <a:solidFill>
                  <a:srgbClr val="000000"/>
                </a:solidFill>
              </a:rPr>
              <a:t>Baye’s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ound Same Side Corner Rectangle 8"/>
          <p:cNvSpPr/>
          <p:nvPr/>
        </p:nvSpPr>
        <p:spPr>
          <a:xfrm>
            <a:off x="5066207" y="4352504"/>
            <a:ext cx="562156" cy="448169"/>
          </a:xfrm>
          <a:prstGeom prst="round2Same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Healthcare focus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ound Same Side Corner Rectangle 9"/>
          <p:cNvSpPr/>
          <p:nvPr/>
        </p:nvSpPr>
        <p:spPr>
          <a:xfrm>
            <a:off x="6543234" y="4371521"/>
            <a:ext cx="504937" cy="448169"/>
          </a:xfrm>
          <a:prstGeom prst="round2Same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Office spaces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834371" y="4593824"/>
            <a:ext cx="503554" cy="1782"/>
          </a:xfrm>
          <a:prstGeom prst="line">
            <a:avLst/>
          </a:prstGeom>
          <a:ln cap="sq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601599" y="3553819"/>
            <a:ext cx="1577345" cy="14594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>
            <a:norm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Preprocessor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2673301" y="4352504"/>
            <a:ext cx="655514" cy="448169"/>
          </a:xfrm>
          <a:prstGeom prst="round2Same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Data Pruner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673301" y="5315372"/>
            <a:ext cx="4374870" cy="105488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601599" y="1290429"/>
            <a:ext cx="4374870" cy="105488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826933" y="1444059"/>
            <a:ext cx="952553" cy="6554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Pub/Sub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482453" y="2652881"/>
            <a:ext cx="3656577" cy="73707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>
            <a:norm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Intent Classifier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984336" y="1444059"/>
            <a:ext cx="952553" cy="6554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Alarms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826934" y="5508733"/>
            <a:ext cx="655520" cy="6554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Discovery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681563" y="5508733"/>
            <a:ext cx="605546" cy="6554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Config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413892" y="5508733"/>
            <a:ext cx="1588217" cy="6554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Data Acquisition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240461" y="5508733"/>
            <a:ext cx="605546" cy="6554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Misc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152086" y="1444059"/>
            <a:ext cx="952553" cy="6554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Closed loop control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" name="Trapezoid 30"/>
          <p:cNvSpPr/>
          <p:nvPr/>
        </p:nvSpPr>
        <p:spPr>
          <a:xfrm>
            <a:off x="4742280" y="6278074"/>
            <a:ext cx="1061362" cy="307241"/>
          </a:xfrm>
          <a:prstGeom prst="trapezoid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Unifying APIs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Macintosh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Architecture</vt:lpstr>
      <vt:lpstr>Architecture</vt:lpstr>
      <vt:lpstr>Architecture</vt:lpstr>
    </vt:vector>
  </TitlesOfParts>
  <Company>Cisco Systems,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</dc:title>
  <dc:creator>raghuram sudhaakar</dc:creator>
  <cp:lastModifiedBy>raghuram sudhaakar</cp:lastModifiedBy>
  <cp:revision>1</cp:revision>
  <dcterms:created xsi:type="dcterms:W3CDTF">2012-02-21T20:01:41Z</dcterms:created>
  <dcterms:modified xsi:type="dcterms:W3CDTF">2012-02-21T20:02:16Z</dcterms:modified>
</cp:coreProperties>
</file>