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40" r:id="rId1"/>
    <p:sldMasterId id="2147483852" r:id="rId2"/>
  </p:sldMasterIdLst>
  <p:notesMasterIdLst>
    <p:notesMasterId r:id="rId30"/>
  </p:notesMasterIdLst>
  <p:sldIdLst>
    <p:sldId id="257" r:id="rId3"/>
    <p:sldId id="316" r:id="rId4"/>
    <p:sldId id="315" r:id="rId5"/>
    <p:sldId id="317" r:id="rId6"/>
    <p:sldId id="29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38" r:id="rId28"/>
    <p:sldId id="339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1" autoAdjust="0"/>
    <p:restoredTop sz="82093" autoAdjust="0"/>
  </p:normalViewPr>
  <p:slideViewPr>
    <p:cSldViewPr snapToGrid="0">
      <p:cViewPr varScale="1">
        <p:scale>
          <a:sx n="94" d="100"/>
          <a:sy n="94" d="100"/>
        </p:scale>
        <p:origin x="12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8EE10C-5BA2-9A48-8310-EB8DF7FD9CB6}" type="doc">
      <dgm:prSet loTypeId="urn:microsoft.com/office/officeart/2009/3/layout/RandomtoResult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A3ED0589-72D6-A24B-B3FD-719EE8BABF32}">
      <dgm:prSet phldrT="[文本]"/>
      <dgm:spPr/>
      <dgm:t>
        <a:bodyPr/>
        <a:lstStyle/>
        <a:p>
          <a:r>
            <a:rPr lang="en-US" altLang="zh-CN" dirty="0" smtClean="0"/>
            <a:t>data</a:t>
          </a:r>
          <a:endParaRPr lang="zh-CN" altLang="en-US" dirty="0"/>
        </a:p>
      </dgm:t>
    </dgm:pt>
    <dgm:pt modelId="{A46DC86B-2732-CE40-AA14-42C2A4B2E4B8}" type="parTrans" cxnId="{28E8DCD3-801E-0147-9481-687387CFDC2F}">
      <dgm:prSet/>
      <dgm:spPr/>
      <dgm:t>
        <a:bodyPr/>
        <a:lstStyle/>
        <a:p>
          <a:endParaRPr lang="zh-CN" altLang="en-US"/>
        </a:p>
      </dgm:t>
    </dgm:pt>
    <dgm:pt modelId="{4EE83F1F-120A-E64E-8952-6B0FB883EAC7}" type="sibTrans" cxnId="{28E8DCD3-801E-0147-9481-687387CFDC2F}">
      <dgm:prSet/>
      <dgm:spPr/>
      <dgm:t>
        <a:bodyPr/>
        <a:lstStyle/>
        <a:p>
          <a:endParaRPr lang="zh-CN" altLang="en-US"/>
        </a:p>
      </dgm:t>
    </dgm:pt>
    <dgm:pt modelId="{00F8D90B-402C-6F47-9B86-E7E389D5D67D}">
      <dgm:prSet phldrT="[文本]"/>
      <dgm:spPr/>
      <dgm:t>
        <a:bodyPr/>
        <a:lstStyle/>
        <a:p>
          <a:r>
            <a:rPr lang="en-US" altLang="zh-CN" dirty="0" err="1" smtClean="0"/>
            <a:t>Pcollection</a:t>
          </a:r>
          <a:r>
            <a:rPr lang="zh-CN" altLang="en-US" dirty="0" smtClean="0"/>
            <a:t> </a:t>
          </a:r>
          <a:r>
            <a:rPr lang="en-US" altLang="zh-CN" dirty="0" smtClean="0"/>
            <a:t>class</a:t>
          </a:r>
          <a:endParaRPr lang="zh-CN" altLang="en-US" dirty="0"/>
        </a:p>
      </dgm:t>
    </dgm:pt>
    <dgm:pt modelId="{CA50165A-3EF9-8841-9839-A853CEB4AA16}" type="parTrans" cxnId="{02BB1A9B-F83B-D34D-824E-90F159A7340B}">
      <dgm:prSet/>
      <dgm:spPr/>
      <dgm:t>
        <a:bodyPr/>
        <a:lstStyle/>
        <a:p>
          <a:endParaRPr lang="zh-CN" altLang="en-US"/>
        </a:p>
      </dgm:t>
    </dgm:pt>
    <dgm:pt modelId="{F0C525E4-B1AF-6D40-AD2E-ADBE94E442BF}" type="sibTrans" cxnId="{02BB1A9B-F83B-D34D-824E-90F159A7340B}">
      <dgm:prSet/>
      <dgm:spPr/>
      <dgm:t>
        <a:bodyPr/>
        <a:lstStyle/>
        <a:p>
          <a:endParaRPr lang="zh-CN" altLang="en-US"/>
        </a:p>
      </dgm:t>
    </dgm:pt>
    <dgm:pt modelId="{60616771-5121-AD48-8994-71A49CB1AF55}" type="pres">
      <dgm:prSet presAssocID="{9C8EE10C-5BA2-9A48-8310-EB8DF7FD9CB6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5A1F5681-2F1F-9B47-BDDE-1A302191B23D}" type="pres">
      <dgm:prSet presAssocID="{A3ED0589-72D6-A24B-B3FD-719EE8BABF32}" presName="chaos" presStyleCnt="0"/>
      <dgm:spPr/>
    </dgm:pt>
    <dgm:pt modelId="{75032CD3-D075-DA40-BF08-8DFE45A7574A}" type="pres">
      <dgm:prSet presAssocID="{A3ED0589-72D6-A24B-B3FD-719EE8BABF32}" presName="parTx1" presStyleLbl="revTx" presStyleIdx="0" presStyleCnt="1"/>
      <dgm:spPr/>
      <dgm:t>
        <a:bodyPr/>
        <a:lstStyle/>
        <a:p>
          <a:endParaRPr lang="zh-CN" altLang="en-US"/>
        </a:p>
      </dgm:t>
    </dgm:pt>
    <dgm:pt modelId="{9E168153-E979-B34B-9374-17421812832B}" type="pres">
      <dgm:prSet presAssocID="{A3ED0589-72D6-A24B-B3FD-719EE8BABF32}" presName="c1" presStyleLbl="node1" presStyleIdx="0" presStyleCnt="19"/>
      <dgm:spPr/>
    </dgm:pt>
    <dgm:pt modelId="{092FB87C-B691-674C-97B2-FFB67A97888C}" type="pres">
      <dgm:prSet presAssocID="{A3ED0589-72D6-A24B-B3FD-719EE8BABF32}" presName="c2" presStyleLbl="node1" presStyleIdx="1" presStyleCnt="19"/>
      <dgm:spPr/>
    </dgm:pt>
    <dgm:pt modelId="{3FF78B11-1460-7943-BE2E-489C11111DB1}" type="pres">
      <dgm:prSet presAssocID="{A3ED0589-72D6-A24B-B3FD-719EE8BABF32}" presName="c3" presStyleLbl="node1" presStyleIdx="2" presStyleCnt="19"/>
      <dgm:spPr/>
    </dgm:pt>
    <dgm:pt modelId="{09FB39F5-4A36-D548-830E-FA9EDE20F017}" type="pres">
      <dgm:prSet presAssocID="{A3ED0589-72D6-A24B-B3FD-719EE8BABF32}" presName="c4" presStyleLbl="node1" presStyleIdx="3" presStyleCnt="19"/>
      <dgm:spPr/>
    </dgm:pt>
    <dgm:pt modelId="{652F1B04-FE75-EB4D-8814-1BA4C4A11B6B}" type="pres">
      <dgm:prSet presAssocID="{A3ED0589-72D6-A24B-B3FD-719EE8BABF32}" presName="c5" presStyleLbl="node1" presStyleIdx="4" presStyleCnt="19"/>
      <dgm:spPr/>
    </dgm:pt>
    <dgm:pt modelId="{545AA962-2A0A-2B45-8299-9F07172A539C}" type="pres">
      <dgm:prSet presAssocID="{A3ED0589-72D6-A24B-B3FD-719EE8BABF32}" presName="c6" presStyleLbl="node1" presStyleIdx="5" presStyleCnt="19"/>
      <dgm:spPr/>
    </dgm:pt>
    <dgm:pt modelId="{57D83667-0CD2-CE49-AB5D-279F1DD63F3F}" type="pres">
      <dgm:prSet presAssocID="{A3ED0589-72D6-A24B-B3FD-719EE8BABF32}" presName="c7" presStyleLbl="node1" presStyleIdx="6" presStyleCnt="19"/>
      <dgm:spPr/>
    </dgm:pt>
    <dgm:pt modelId="{F1019051-8DE4-C541-BDC0-E8DF98B1B84A}" type="pres">
      <dgm:prSet presAssocID="{A3ED0589-72D6-A24B-B3FD-719EE8BABF32}" presName="c8" presStyleLbl="node1" presStyleIdx="7" presStyleCnt="19"/>
      <dgm:spPr/>
    </dgm:pt>
    <dgm:pt modelId="{13A004FB-5FF6-074D-B5E8-CE2F50496F54}" type="pres">
      <dgm:prSet presAssocID="{A3ED0589-72D6-A24B-B3FD-719EE8BABF32}" presName="c9" presStyleLbl="node1" presStyleIdx="8" presStyleCnt="19"/>
      <dgm:spPr/>
    </dgm:pt>
    <dgm:pt modelId="{EFC4E7F5-A675-3541-8134-223A1A2AB010}" type="pres">
      <dgm:prSet presAssocID="{A3ED0589-72D6-A24B-B3FD-719EE8BABF32}" presName="c10" presStyleLbl="node1" presStyleIdx="9" presStyleCnt="19"/>
      <dgm:spPr/>
    </dgm:pt>
    <dgm:pt modelId="{BF246B0C-0472-874B-8854-93C488ECAA03}" type="pres">
      <dgm:prSet presAssocID="{A3ED0589-72D6-A24B-B3FD-719EE8BABF32}" presName="c11" presStyleLbl="node1" presStyleIdx="10" presStyleCnt="19"/>
      <dgm:spPr/>
    </dgm:pt>
    <dgm:pt modelId="{B38DE6A8-FC81-6248-9EE8-4321A8F57D73}" type="pres">
      <dgm:prSet presAssocID="{A3ED0589-72D6-A24B-B3FD-719EE8BABF32}" presName="c12" presStyleLbl="node1" presStyleIdx="11" presStyleCnt="19"/>
      <dgm:spPr/>
    </dgm:pt>
    <dgm:pt modelId="{EACA55D7-1C06-9842-9655-7E9D05C0A141}" type="pres">
      <dgm:prSet presAssocID="{A3ED0589-72D6-A24B-B3FD-719EE8BABF32}" presName="c13" presStyleLbl="node1" presStyleIdx="12" presStyleCnt="19"/>
      <dgm:spPr/>
    </dgm:pt>
    <dgm:pt modelId="{C95E632E-8C9A-3A49-B22C-C1DA862A9F9A}" type="pres">
      <dgm:prSet presAssocID="{A3ED0589-72D6-A24B-B3FD-719EE8BABF32}" presName="c14" presStyleLbl="node1" presStyleIdx="13" presStyleCnt="19"/>
      <dgm:spPr/>
    </dgm:pt>
    <dgm:pt modelId="{740AF380-4A93-CA40-90FF-173623A6887A}" type="pres">
      <dgm:prSet presAssocID="{A3ED0589-72D6-A24B-B3FD-719EE8BABF32}" presName="c15" presStyleLbl="node1" presStyleIdx="14" presStyleCnt="19"/>
      <dgm:spPr/>
    </dgm:pt>
    <dgm:pt modelId="{2AA24A25-C70C-5E43-A922-DA54F34B62F4}" type="pres">
      <dgm:prSet presAssocID="{A3ED0589-72D6-A24B-B3FD-719EE8BABF32}" presName="c16" presStyleLbl="node1" presStyleIdx="15" presStyleCnt="19"/>
      <dgm:spPr/>
    </dgm:pt>
    <dgm:pt modelId="{DADA2859-BE6D-3B40-B69D-DADC32095734}" type="pres">
      <dgm:prSet presAssocID="{A3ED0589-72D6-A24B-B3FD-719EE8BABF32}" presName="c17" presStyleLbl="node1" presStyleIdx="16" presStyleCnt="19"/>
      <dgm:spPr/>
    </dgm:pt>
    <dgm:pt modelId="{6727A1C4-16CD-EA41-8430-A341E46A6720}" type="pres">
      <dgm:prSet presAssocID="{A3ED0589-72D6-A24B-B3FD-719EE8BABF32}" presName="c18" presStyleLbl="node1" presStyleIdx="17" presStyleCnt="19"/>
      <dgm:spPr/>
    </dgm:pt>
    <dgm:pt modelId="{58933BAE-3B7A-9440-9BD6-AEF327ED876F}" type="pres">
      <dgm:prSet presAssocID="{4EE83F1F-120A-E64E-8952-6B0FB883EAC7}" presName="chevronComposite1" presStyleCnt="0"/>
      <dgm:spPr/>
    </dgm:pt>
    <dgm:pt modelId="{018A1A20-2E78-E448-929F-A9D8310EEAA0}" type="pres">
      <dgm:prSet presAssocID="{4EE83F1F-120A-E64E-8952-6B0FB883EAC7}" presName="chevron1" presStyleLbl="sibTrans2D1" presStyleIdx="0" presStyleCnt="2"/>
      <dgm:spPr/>
    </dgm:pt>
    <dgm:pt modelId="{1B713668-8B56-3A46-B09E-E501FB9FCAFC}" type="pres">
      <dgm:prSet presAssocID="{4EE83F1F-120A-E64E-8952-6B0FB883EAC7}" presName="spChevron1" presStyleCnt="0"/>
      <dgm:spPr/>
    </dgm:pt>
    <dgm:pt modelId="{5833A1B8-715C-FF4B-BF9D-72384C4F7F63}" type="pres">
      <dgm:prSet presAssocID="{4EE83F1F-120A-E64E-8952-6B0FB883EAC7}" presName="overlap" presStyleCnt="0"/>
      <dgm:spPr/>
    </dgm:pt>
    <dgm:pt modelId="{90C30EB5-F662-A646-878B-FB6FAB22E9B3}" type="pres">
      <dgm:prSet presAssocID="{4EE83F1F-120A-E64E-8952-6B0FB883EAC7}" presName="chevronComposite2" presStyleCnt="0"/>
      <dgm:spPr/>
    </dgm:pt>
    <dgm:pt modelId="{084197AA-71BF-DE48-91C3-39F0025F22F3}" type="pres">
      <dgm:prSet presAssocID="{4EE83F1F-120A-E64E-8952-6B0FB883EAC7}" presName="chevron2" presStyleLbl="sibTrans2D1" presStyleIdx="1" presStyleCnt="2"/>
      <dgm:spPr/>
    </dgm:pt>
    <dgm:pt modelId="{96DACE2B-AF86-A341-B4B4-9506CD03051D}" type="pres">
      <dgm:prSet presAssocID="{4EE83F1F-120A-E64E-8952-6B0FB883EAC7}" presName="spChevron2" presStyleCnt="0"/>
      <dgm:spPr/>
    </dgm:pt>
    <dgm:pt modelId="{B8A688A0-F547-834C-9CB6-AC9150E84680}" type="pres">
      <dgm:prSet presAssocID="{00F8D90B-402C-6F47-9B86-E7E389D5D67D}" presName="last" presStyleCnt="0"/>
      <dgm:spPr/>
    </dgm:pt>
    <dgm:pt modelId="{23379653-147A-F140-95E0-7B60A35F87A3}" type="pres">
      <dgm:prSet presAssocID="{00F8D90B-402C-6F47-9B86-E7E389D5D67D}" presName="circleTx" presStyleLbl="node1" presStyleIdx="18" presStyleCnt="19" custLinFactNeighborX="-3866" custLinFactNeighborY="-2772"/>
      <dgm:spPr/>
      <dgm:t>
        <a:bodyPr/>
        <a:lstStyle/>
        <a:p>
          <a:endParaRPr lang="zh-CN" altLang="en-US"/>
        </a:p>
      </dgm:t>
    </dgm:pt>
    <dgm:pt modelId="{66576BAC-0917-EA40-91EC-FCF52000202E}" type="pres">
      <dgm:prSet presAssocID="{00F8D90B-402C-6F47-9B86-E7E389D5D67D}" presName="spN" presStyleCnt="0"/>
      <dgm:spPr/>
    </dgm:pt>
  </dgm:ptLst>
  <dgm:cxnLst>
    <dgm:cxn modelId="{02BB1A9B-F83B-D34D-824E-90F159A7340B}" srcId="{9C8EE10C-5BA2-9A48-8310-EB8DF7FD9CB6}" destId="{00F8D90B-402C-6F47-9B86-E7E389D5D67D}" srcOrd="1" destOrd="0" parTransId="{CA50165A-3EF9-8841-9839-A853CEB4AA16}" sibTransId="{F0C525E4-B1AF-6D40-AD2E-ADBE94E442BF}"/>
    <dgm:cxn modelId="{0C880B6D-D9A4-2F4C-BF03-C613BE76AC22}" type="presOf" srcId="{9C8EE10C-5BA2-9A48-8310-EB8DF7FD9CB6}" destId="{60616771-5121-AD48-8994-71A49CB1AF55}" srcOrd="0" destOrd="0" presId="urn:microsoft.com/office/officeart/2009/3/layout/RandomtoResultProcess"/>
    <dgm:cxn modelId="{4C35AD23-9B81-2A4E-B851-D806A509C78B}" type="presOf" srcId="{00F8D90B-402C-6F47-9B86-E7E389D5D67D}" destId="{23379653-147A-F140-95E0-7B60A35F87A3}" srcOrd="0" destOrd="0" presId="urn:microsoft.com/office/officeart/2009/3/layout/RandomtoResultProcess"/>
    <dgm:cxn modelId="{3E1EE992-5544-CD4B-87B5-31E57EAD87E3}" type="presOf" srcId="{A3ED0589-72D6-A24B-B3FD-719EE8BABF32}" destId="{75032CD3-D075-DA40-BF08-8DFE45A7574A}" srcOrd="0" destOrd="0" presId="urn:microsoft.com/office/officeart/2009/3/layout/RandomtoResultProcess"/>
    <dgm:cxn modelId="{28E8DCD3-801E-0147-9481-687387CFDC2F}" srcId="{9C8EE10C-5BA2-9A48-8310-EB8DF7FD9CB6}" destId="{A3ED0589-72D6-A24B-B3FD-719EE8BABF32}" srcOrd="0" destOrd="0" parTransId="{A46DC86B-2732-CE40-AA14-42C2A4B2E4B8}" sibTransId="{4EE83F1F-120A-E64E-8952-6B0FB883EAC7}"/>
    <dgm:cxn modelId="{10D9B158-F1A0-0C44-8A69-1048A03112FC}" type="presParOf" srcId="{60616771-5121-AD48-8994-71A49CB1AF55}" destId="{5A1F5681-2F1F-9B47-BDDE-1A302191B23D}" srcOrd="0" destOrd="0" presId="urn:microsoft.com/office/officeart/2009/3/layout/RandomtoResultProcess"/>
    <dgm:cxn modelId="{D3564A1E-8E5A-AA45-915B-414DD815CD50}" type="presParOf" srcId="{5A1F5681-2F1F-9B47-BDDE-1A302191B23D}" destId="{75032CD3-D075-DA40-BF08-8DFE45A7574A}" srcOrd="0" destOrd="0" presId="urn:microsoft.com/office/officeart/2009/3/layout/RandomtoResultProcess"/>
    <dgm:cxn modelId="{B13D9C20-0E6F-B049-80EF-0046DED5694A}" type="presParOf" srcId="{5A1F5681-2F1F-9B47-BDDE-1A302191B23D}" destId="{9E168153-E979-B34B-9374-17421812832B}" srcOrd="1" destOrd="0" presId="urn:microsoft.com/office/officeart/2009/3/layout/RandomtoResultProcess"/>
    <dgm:cxn modelId="{F173B849-4EE7-554D-88D2-C8388DCAFF0D}" type="presParOf" srcId="{5A1F5681-2F1F-9B47-BDDE-1A302191B23D}" destId="{092FB87C-B691-674C-97B2-FFB67A97888C}" srcOrd="2" destOrd="0" presId="urn:microsoft.com/office/officeart/2009/3/layout/RandomtoResultProcess"/>
    <dgm:cxn modelId="{14F79D91-2031-C94B-9F24-7CF27D837342}" type="presParOf" srcId="{5A1F5681-2F1F-9B47-BDDE-1A302191B23D}" destId="{3FF78B11-1460-7943-BE2E-489C11111DB1}" srcOrd="3" destOrd="0" presId="urn:microsoft.com/office/officeart/2009/3/layout/RandomtoResultProcess"/>
    <dgm:cxn modelId="{EEB9A676-D25E-0B43-96CE-6C2B704647F4}" type="presParOf" srcId="{5A1F5681-2F1F-9B47-BDDE-1A302191B23D}" destId="{09FB39F5-4A36-D548-830E-FA9EDE20F017}" srcOrd="4" destOrd="0" presId="urn:microsoft.com/office/officeart/2009/3/layout/RandomtoResultProcess"/>
    <dgm:cxn modelId="{7D4E8716-A318-1749-835E-19F8A0C2174D}" type="presParOf" srcId="{5A1F5681-2F1F-9B47-BDDE-1A302191B23D}" destId="{652F1B04-FE75-EB4D-8814-1BA4C4A11B6B}" srcOrd="5" destOrd="0" presId="urn:microsoft.com/office/officeart/2009/3/layout/RandomtoResultProcess"/>
    <dgm:cxn modelId="{882D6807-27A7-2E4D-B38D-478DF78F8E57}" type="presParOf" srcId="{5A1F5681-2F1F-9B47-BDDE-1A302191B23D}" destId="{545AA962-2A0A-2B45-8299-9F07172A539C}" srcOrd="6" destOrd="0" presId="urn:microsoft.com/office/officeart/2009/3/layout/RandomtoResultProcess"/>
    <dgm:cxn modelId="{5F496F35-4226-634C-99F6-0D69B0AFDD9C}" type="presParOf" srcId="{5A1F5681-2F1F-9B47-BDDE-1A302191B23D}" destId="{57D83667-0CD2-CE49-AB5D-279F1DD63F3F}" srcOrd="7" destOrd="0" presId="urn:microsoft.com/office/officeart/2009/3/layout/RandomtoResultProcess"/>
    <dgm:cxn modelId="{18F021ED-A024-E448-BAD6-659E84845A2C}" type="presParOf" srcId="{5A1F5681-2F1F-9B47-BDDE-1A302191B23D}" destId="{F1019051-8DE4-C541-BDC0-E8DF98B1B84A}" srcOrd="8" destOrd="0" presId="urn:microsoft.com/office/officeart/2009/3/layout/RandomtoResultProcess"/>
    <dgm:cxn modelId="{3BC17088-8A55-A24C-8614-7BB59C4B1A8B}" type="presParOf" srcId="{5A1F5681-2F1F-9B47-BDDE-1A302191B23D}" destId="{13A004FB-5FF6-074D-B5E8-CE2F50496F54}" srcOrd="9" destOrd="0" presId="urn:microsoft.com/office/officeart/2009/3/layout/RandomtoResultProcess"/>
    <dgm:cxn modelId="{3AFBD3A0-3CCA-2440-831F-7706C7B828E1}" type="presParOf" srcId="{5A1F5681-2F1F-9B47-BDDE-1A302191B23D}" destId="{EFC4E7F5-A675-3541-8134-223A1A2AB010}" srcOrd="10" destOrd="0" presId="urn:microsoft.com/office/officeart/2009/3/layout/RandomtoResultProcess"/>
    <dgm:cxn modelId="{E23B7F07-ABBA-A144-B500-EC6A6CA2410D}" type="presParOf" srcId="{5A1F5681-2F1F-9B47-BDDE-1A302191B23D}" destId="{BF246B0C-0472-874B-8854-93C488ECAA03}" srcOrd="11" destOrd="0" presId="urn:microsoft.com/office/officeart/2009/3/layout/RandomtoResultProcess"/>
    <dgm:cxn modelId="{6F8D003E-A0D8-7943-A3A1-AD488D5F01BC}" type="presParOf" srcId="{5A1F5681-2F1F-9B47-BDDE-1A302191B23D}" destId="{B38DE6A8-FC81-6248-9EE8-4321A8F57D73}" srcOrd="12" destOrd="0" presId="urn:microsoft.com/office/officeart/2009/3/layout/RandomtoResultProcess"/>
    <dgm:cxn modelId="{B59E4D46-3DBD-3742-87F4-131E1E788EB3}" type="presParOf" srcId="{5A1F5681-2F1F-9B47-BDDE-1A302191B23D}" destId="{EACA55D7-1C06-9842-9655-7E9D05C0A141}" srcOrd="13" destOrd="0" presId="urn:microsoft.com/office/officeart/2009/3/layout/RandomtoResultProcess"/>
    <dgm:cxn modelId="{0CA4D99D-29B5-7249-9590-46BE2ECEB375}" type="presParOf" srcId="{5A1F5681-2F1F-9B47-BDDE-1A302191B23D}" destId="{C95E632E-8C9A-3A49-B22C-C1DA862A9F9A}" srcOrd="14" destOrd="0" presId="urn:microsoft.com/office/officeart/2009/3/layout/RandomtoResultProcess"/>
    <dgm:cxn modelId="{E05B0A3B-34A7-BE4B-8A3C-FA8991E5C835}" type="presParOf" srcId="{5A1F5681-2F1F-9B47-BDDE-1A302191B23D}" destId="{740AF380-4A93-CA40-90FF-173623A6887A}" srcOrd="15" destOrd="0" presId="urn:microsoft.com/office/officeart/2009/3/layout/RandomtoResultProcess"/>
    <dgm:cxn modelId="{F46F1898-2EAE-3848-B92E-0C43F9CD84E9}" type="presParOf" srcId="{5A1F5681-2F1F-9B47-BDDE-1A302191B23D}" destId="{2AA24A25-C70C-5E43-A922-DA54F34B62F4}" srcOrd="16" destOrd="0" presId="urn:microsoft.com/office/officeart/2009/3/layout/RandomtoResultProcess"/>
    <dgm:cxn modelId="{087A988F-D4DC-C842-BE07-2688828F7A8B}" type="presParOf" srcId="{5A1F5681-2F1F-9B47-BDDE-1A302191B23D}" destId="{DADA2859-BE6D-3B40-B69D-DADC32095734}" srcOrd="17" destOrd="0" presId="urn:microsoft.com/office/officeart/2009/3/layout/RandomtoResultProcess"/>
    <dgm:cxn modelId="{75CEC059-5669-B941-8A27-545FA8507399}" type="presParOf" srcId="{5A1F5681-2F1F-9B47-BDDE-1A302191B23D}" destId="{6727A1C4-16CD-EA41-8430-A341E46A6720}" srcOrd="18" destOrd="0" presId="urn:microsoft.com/office/officeart/2009/3/layout/RandomtoResultProcess"/>
    <dgm:cxn modelId="{A4C61599-E116-4347-AA10-042659746326}" type="presParOf" srcId="{60616771-5121-AD48-8994-71A49CB1AF55}" destId="{58933BAE-3B7A-9440-9BD6-AEF327ED876F}" srcOrd="1" destOrd="0" presId="urn:microsoft.com/office/officeart/2009/3/layout/RandomtoResultProcess"/>
    <dgm:cxn modelId="{9E76F92D-B072-0442-A91C-1EEF9DAFDF7C}" type="presParOf" srcId="{58933BAE-3B7A-9440-9BD6-AEF327ED876F}" destId="{018A1A20-2E78-E448-929F-A9D8310EEAA0}" srcOrd="0" destOrd="0" presId="urn:microsoft.com/office/officeart/2009/3/layout/RandomtoResultProcess"/>
    <dgm:cxn modelId="{3D1EB8B9-FA74-4647-BD99-F28D0DB6752C}" type="presParOf" srcId="{58933BAE-3B7A-9440-9BD6-AEF327ED876F}" destId="{1B713668-8B56-3A46-B09E-E501FB9FCAFC}" srcOrd="1" destOrd="0" presId="urn:microsoft.com/office/officeart/2009/3/layout/RandomtoResultProcess"/>
    <dgm:cxn modelId="{8CEA8600-9D15-DC47-B9F1-F96E27A3DE1C}" type="presParOf" srcId="{60616771-5121-AD48-8994-71A49CB1AF55}" destId="{5833A1B8-715C-FF4B-BF9D-72384C4F7F63}" srcOrd="2" destOrd="0" presId="urn:microsoft.com/office/officeart/2009/3/layout/RandomtoResultProcess"/>
    <dgm:cxn modelId="{5A2F00F3-B823-334C-9BC5-EBAC52E4648B}" type="presParOf" srcId="{60616771-5121-AD48-8994-71A49CB1AF55}" destId="{90C30EB5-F662-A646-878B-FB6FAB22E9B3}" srcOrd="3" destOrd="0" presId="urn:microsoft.com/office/officeart/2009/3/layout/RandomtoResultProcess"/>
    <dgm:cxn modelId="{1EA8107E-14A5-7F4D-9DBF-DFC1DB39A8FC}" type="presParOf" srcId="{90C30EB5-F662-A646-878B-FB6FAB22E9B3}" destId="{084197AA-71BF-DE48-91C3-39F0025F22F3}" srcOrd="0" destOrd="0" presId="urn:microsoft.com/office/officeart/2009/3/layout/RandomtoResultProcess"/>
    <dgm:cxn modelId="{9C23EEDA-C0EE-C14C-982C-5A819E502F13}" type="presParOf" srcId="{90C30EB5-F662-A646-878B-FB6FAB22E9B3}" destId="{96DACE2B-AF86-A341-B4B4-9506CD03051D}" srcOrd="1" destOrd="0" presId="urn:microsoft.com/office/officeart/2009/3/layout/RandomtoResultProcess"/>
    <dgm:cxn modelId="{D5BB3458-74EF-8948-A3EB-AA5253504860}" type="presParOf" srcId="{60616771-5121-AD48-8994-71A49CB1AF55}" destId="{B8A688A0-F547-834C-9CB6-AC9150E84680}" srcOrd="4" destOrd="0" presId="urn:microsoft.com/office/officeart/2009/3/layout/RandomtoResultProcess"/>
    <dgm:cxn modelId="{F5E37016-F1AB-CD45-9335-14A723D3F473}" type="presParOf" srcId="{B8A688A0-F547-834C-9CB6-AC9150E84680}" destId="{23379653-147A-F140-95E0-7B60A35F87A3}" srcOrd="0" destOrd="0" presId="urn:microsoft.com/office/officeart/2009/3/layout/RandomtoResultProcess"/>
    <dgm:cxn modelId="{285C5573-103B-1240-BFBD-565AE6F21E18}" type="presParOf" srcId="{B8A688A0-F547-834C-9CB6-AC9150E84680}" destId="{66576BAC-0917-EA40-91EC-FCF52000202E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3D617A-4D98-F74D-A0A2-80CAE4E06786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CDBEDAA5-8B64-7E45-BC73-4B780ADFB498}">
      <dgm:prSet phldrT="[文本]"/>
      <dgm:spPr/>
      <dgm:t>
        <a:bodyPr/>
        <a:lstStyle/>
        <a:p>
          <a:r>
            <a:rPr lang="en-US" altLang="zh-CN" dirty="0" smtClean="0"/>
            <a:t>Some</a:t>
          </a:r>
          <a:r>
            <a:rPr lang="zh-CN" altLang="en-US" dirty="0" smtClean="0"/>
            <a:t> </a:t>
          </a:r>
          <a:r>
            <a:rPr lang="en-US" altLang="zh-CN" dirty="0" smtClean="0"/>
            <a:t>function</a:t>
          </a:r>
          <a:endParaRPr lang="zh-CN" altLang="en-US" dirty="0"/>
        </a:p>
      </dgm:t>
    </dgm:pt>
    <dgm:pt modelId="{44D5420C-5381-674A-AA64-8415EBB78F48}" type="parTrans" cxnId="{51ED5774-D602-C848-B167-7CC215C2E74C}">
      <dgm:prSet/>
      <dgm:spPr/>
      <dgm:t>
        <a:bodyPr/>
        <a:lstStyle/>
        <a:p>
          <a:endParaRPr lang="zh-CN" altLang="en-US"/>
        </a:p>
      </dgm:t>
    </dgm:pt>
    <dgm:pt modelId="{CF1E72F2-E897-FB4D-AF39-970A870EF06C}" type="sibTrans" cxnId="{51ED5774-D602-C848-B167-7CC215C2E74C}">
      <dgm:prSet/>
      <dgm:spPr/>
      <dgm:t>
        <a:bodyPr/>
        <a:lstStyle/>
        <a:p>
          <a:endParaRPr lang="zh-CN" altLang="en-US"/>
        </a:p>
      </dgm:t>
    </dgm:pt>
    <dgm:pt modelId="{3BB77088-5965-BA4A-9FAA-B0CFBDB74A7F}">
      <dgm:prSet phldrT="[文本]"/>
      <dgm:spPr/>
      <dgm:t>
        <a:bodyPr/>
        <a:lstStyle/>
        <a:p>
          <a:r>
            <a:rPr lang="en-US" altLang="zh-CN" dirty="0" err="1" smtClean="0"/>
            <a:t>Pcollection</a:t>
          </a:r>
          <a:endParaRPr lang="zh-CN" altLang="en-US" dirty="0" smtClean="0"/>
        </a:p>
        <a:p>
          <a:r>
            <a:rPr lang="en-US" altLang="zh-CN" dirty="0" smtClean="0"/>
            <a:t>Class</a:t>
          </a:r>
          <a:r>
            <a:rPr lang="zh-CN" altLang="en-US" dirty="0" smtClean="0"/>
            <a:t> </a:t>
          </a:r>
          <a:r>
            <a:rPr lang="en-US" altLang="zh-CN" dirty="0" err="1" smtClean="0"/>
            <a:t>obj</a:t>
          </a:r>
          <a:endParaRPr lang="zh-CN" altLang="en-US" dirty="0"/>
        </a:p>
      </dgm:t>
    </dgm:pt>
    <dgm:pt modelId="{2DB17812-020E-934B-BB91-8B76D3D63022}" type="parTrans" cxnId="{C0FC7211-8654-9C4F-AD12-6A6ADFCFC1E5}">
      <dgm:prSet/>
      <dgm:spPr/>
      <dgm:t>
        <a:bodyPr/>
        <a:lstStyle/>
        <a:p>
          <a:endParaRPr lang="zh-CN" altLang="en-US"/>
        </a:p>
      </dgm:t>
    </dgm:pt>
    <dgm:pt modelId="{65D4C911-2081-6741-B357-E9DBAC6536E6}" type="sibTrans" cxnId="{C0FC7211-8654-9C4F-AD12-6A6ADFCFC1E5}">
      <dgm:prSet/>
      <dgm:spPr/>
      <dgm:t>
        <a:bodyPr/>
        <a:lstStyle/>
        <a:p>
          <a:endParaRPr lang="zh-CN" altLang="en-US"/>
        </a:p>
      </dgm:t>
    </dgm:pt>
    <dgm:pt modelId="{1F7753EF-DCDB-3A42-BA8C-96773AF35354}">
      <dgm:prSet phldrT="[文本]"/>
      <dgm:spPr/>
      <dgm:t>
        <a:bodyPr/>
        <a:lstStyle/>
        <a:p>
          <a:r>
            <a:rPr lang="en-US" altLang="zh-CN" dirty="0" smtClean="0"/>
            <a:t>output</a:t>
          </a:r>
          <a:endParaRPr lang="zh-CN" altLang="en-US" dirty="0"/>
        </a:p>
      </dgm:t>
    </dgm:pt>
    <dgm:pt modelId="{4847D588-428D-AB4A-A048-6BB17CC3E4B9}" type="parTrans" cxnId="{F48AC148-38D2-C94E-9F15-8D975560D9EA}">
      <dgm:prSet/>
      <dgm:spPr/>
      <dgm:t>
        <a:bodyPr/>
        <a:lstStyle/>
        <a:p>
          <a:endParaRPr lang="zh-CN" altLang="en-US"/>
        </a:p>
      </dgm:t>
    </dgm:pt>
    <dgm:pt modelId="{09C9D19C-F48C-A346-97A6-B9F88375F20B}" type="sibTrans" cxnId="{F48AC148-38D2-C94E-9F15-8D975560D9EA}">
      <dgm:prSet/>
      <dgm:spPr/>
      <dgm:t>
        <a:bodyPr/>
        <a:lstStyle/>
        <a:p>
          <a:endParaRPr lang="zh-CN" altLang="en-US"/>
        </a:p>
      </dgm:t>
    </dgm:pt>
    <dgm:pt modelId="{035B9595-F693-1248-AAAB-3112DB18CC22}" type="pres">
      <dgm:prSet presAssocID="{AD3D617A-4D98-F74D-A0A2-80CAE4E06786}" presName="Name0" presStyleCnt="0">
        <dgm:presLayoutVars>
          <dgm:dir/>
          <dgm:resizeHandles val="exact"/>
        </dgm:presLayoutVars>
      </dgm:prSet>
      <dgm:spPr/>
    </dgm:pt>
    <dgm:pt modelId="{194F2D83-8837-634F-AA9C-08C00167A727}" type="pres">
      <dgm:prSet presAssocID="{CDBEDAA5-8B64-7E45-BC73-4B780ADFB49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793D5DB-C326-5B41-9907-79A8AF45877B}" type="pres">
      <dgm:prSet presAssocID="{CF1E72F2-E897-FB4D-AF39-970A870EF06C}" presName="sibTrans" presStyleLbl="sibTrans2D1" presStyleIdx="0" presStyleCnt="2"/>
      <dgm:spPr/>
      <dgm:t>
        <a:bodyPr/>
        <a:lstStyle/>
        <a:p>
          <a:endParaRPr lang="zh-CN" altLang="en-US"/>
        </a:p>
      </dgm:t>
    </dgm:pt>
    <dgm:pt modelId="{ACCB9B80-B246-5B4F-A63A-1F3AF91F36EA}" type="pres">
      <dgm:prSet presAssocID="{CF1E72F2-E897-FB4D-AF39-970A870EF06C}" presName="connectorText" presStyleLbl="sibTrans2D1" presStyleIdx="0" presStyleCnt="2"/>
      <dgm:spPr/>
      <dgm:t>
        <a:bodyPr/>
        <a:lstStyle/>
        <a:p>
          <a:endParaRPr lang="zh-CN" altLang="en-US"/>
        </a:p>
      </dgm:t>
    </dgm:pt>
    <dgm:pt modelId="{D01E0E82-821E-A549-8E30-95C6353C1B1A}" type="pres">
      <dgm:prSet presAssocID="{3BB77088-5965-BA4A-9FAA-B0CFBDB74A7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B91BEB6-95E7-F549-9510-F08BD86816E4}" type="pres">
      <dgm:prSet presAssocID="{65D4C911-2081-6741-B357-E9DBAC6536E6}" presName="sibTrans" presStyleLbl="sibTrans2D1" presStyleIdx="1" presStyleCnt="2"/>
      <dgm:spPr/>
      <dgm:t>
        <a:bodyPr/>
        <a:lstStyle/>
        <a:p>
          <a:endParaRPr lang="zh-CN" altLang="en-US"/>
        </a:p>
      </dgm:t>
    </dgm:pt>
    <dgm:pt modelId="{11C015DF-30E3-A04D-AA76-75B2BCCF151D}" type="pres">
      <dgm:prSet presAssocID="{65D4C911-2081-6741-B357-E9DBAC6536E6}" presName="connectorText" presStyleLbl="sibTrans2D1" presStyleIdx="1" presStyleCnt="2"/>
      <dgm:spPr/>
      <dgm:t>
        <a:bodyPr/>
        <a:lstStyle/>
        <a:p>
          <a:endParaRPr lang="zh-CN" altLang="en-US"/>
        </a:p>
      </dgm:t>
    </dgm:pt>
    <dgm:pt modelId="{3CECD8C5-016F-7648-8F8A-01D505437B46}" type="pres">
      <dgm:prSet presAssocID="{1F7753EF-DCDB-3A42-BA8C-96773AF3535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8427228-C5C6-424E-91B1-B6056F159D85}" type="presOf" srcId="{65D4C911-2081-6741-B357-E9DBAC6536E6}" destId="{AB91BEB6-95E7-F549-9510-F08BD86816E4}" srcOrd="0" destOrd="0" presId="urn:microsoft.com/office/officeart/2005/8/layout/process1"/>
    <dgm:cxn modelId="{51ED5774-D602-C848-B167-7CC215C2E74C}" srcId="{AD3D617A-4D98-F74D-A0A2-80CAE4E06786}" destId="{CDBEDAA5-8B64-7E45-BC73-4B780ADFB498}" srcOrd="0" destOrd="0" parTransId="{44D5420C-5381-674A-AA64-8415EBB78F48}" sibTransId="{CF1E72F2-E897-FB4D-AF39-970A870EF06C}"/>
    <dgm:cxn modelId="{AFA083D2-2AA5-4F4D-9688-0B77882CB0A4}" type="presOf" srcId="{3BB77088-5965-BA4A-9FAA-B0CFBDB74A7F}" destId="{D01E0E82-821E-A549-8E30-95C6353C1B1A}" srcOrd="0" destOrd="0" presId="urn:microsoft.com/office/officeart/2005/8/layout/process1"/>
    <dgm:cxn modelId="{FD28D780-B9E0-9740-924C-120E3C018E32}" type="presOf" srcId="{CF1E72F2-E897-FB4D-AF39-970A870EF06C}" destId="{ACCB9B80-B246-5B4F-A63A-1F3AF91F36EA}" srcOrd="1" destOrd="0" presId="urn:microsoft.com/office/officeart/2005/8/layout/process1"/>
    <dgm:cxn modelId="{4FA8EEEC-FEE8-2B47-8C52-A320DF915E0A}" type="presOf" srcId="{AD3D617A-4D98-F74D-A0A2-80CAE4E06786}" destId="{035B9595-F693-1248-AAAB-3112DB18CC22}" srcOrd="0" destOrd="0" presId="urn:microsoft.com/office/officeart/2005/8/layout/process1"/>
    <dgm:cxn modelId="{F48AC148-38D2-C94E-9F15-8D975560D9EA}" srcId="{AD3D617A-4D98-F74D-A0A2-80CAE4E06786}" destId="{1F7753EF-DCDB-3A42-BA8C-96773AF35354}" srcOrd="2" destOrd="0" parTransId="{4847D588-428D-AB4A-A048-6BB17CC3E4B9}" sibTransId="{09C9D19C-F48C-A346-97A6-B9F88375F20B}"/>
    <dgm:cxn modelId="{781D1715-77BE-3B46-B561-009992B3E502}" type="presOf" srcId="{1F7753EF-DCDB-3A42-BA8C-96773AF35354}" destId="{3CECD8C5-016F-7648-8F8A-01D505437B46}" srcOrd="0" destOrd="0" presId="urn:microsoft.com/office/officeart/2005/8/layout/process1"/>
    <dgm:cxn modelId="{C0FC7211-8654-9C4F-AD12-6A6ADFCFC1E5}" srcId="{AD3D617A-4D98-F74D-A0A2-80CAE4E06786}" destId="{3BB77088-5965-BA4A-9FAA-B0CFBDB74A7F}" srcOrd="1" destOrd="0" parTransId="{2DB17812-020E-934B-BB91-8B76D3D63022}" sibTransId="{65D4C911-2081-6741-B357-E9DBAC6536E6}"/>
    <dgm:cxn modelId="{E3AA0DE2-C482-6C44-BF62-FF4DE764833A}" type="presOf" srcId="{CDBEDAA5-8B64-7E45-BC73-4B780ADFB498}" destId="{194F2D83-8837-634F-AA9C-08C00167A727}" srcOrd="0" destOrd="0" presId="urn:microsoft.com/office/officeart/2005/8/layout/process1"/>
    <dgm:cxn modelId="{FA6D53C0-895B-9C45-8238-D11646EF7339}" type="presOf" srcId="{CF1E72F2-E897-FB4D-AF39-970A870EF06C}" destId="{4793D5DB-C326-5B41-9907-79A8AF45877B}" srcOrd="0" destOrd="0" presId="urn:microsoft.com/office/officeart/2005/8/layout/process1"/>
    <dgm:cxn modelId="{B5C4C67A-4785-1246-B903-C83E3B55AEF4}" type="presOf" srcId="{65D4C911-2081-6741-B357-E9DBAC6536E6}" destId="{11C015DF-30E3-A04D-AA76-75B2BCCF151D}" srcOrd="1" destOrd="0" presId="urn:microsoft.com/office/officeart/2005/8/layout/process1"/>
    <dgm:cxn modelId="{9796BAC7-4A0D-1742-9B49-28B4255156C1}" type="presParOf" srcId="{035B9595-F693-1248-AAAB-3112DB18CC22}" destId="{194F2D83-8837-634F-AA9C-08C00167A727}" srcOrd="0" destOrd="0" presId="urn:microsoft.com/office/officeart/2005/8/layout/process1"/>
    <dgm:cxn modelId="{33732A7D-BE11-454F-981A-53A7A01A5396}" type="presParOf" srcId="{035B9595-F693-1248-AAAB-3112DB18CC22}" destId="{4793D5DB-C326-5B41-9907-79A8AF45877B}" srcOrd="1" destOrd="0" presId="urn:microsoft.com/office/officeart/2005/8/layout/process1"/>
    <dgm:cxn modelId="{AC25E640-C8B1-0844-914C-FC827504BA8E}" type="presParOf" srcId="{4793D5DB-C326-5B41-9907-79A8AF45877B}" destId="{ACCB9B80-B246-5B4F-A63A-1F3AF91F36EA}" srcOrd="0" destOrd="0" presId="urn:microsoft.com/office/officeart/2005/8/layout/process1"/>
    <dgm:cxn modelId="{989143A0-A06B-9C4C-B8F8-5A0ECEE5D64C}" type="presParOf" srcId="{035B9595-F693-1248-AAAB-3112DB18CC22}" destId="{D01E0E82-821E-A549-8E30-95C6353C1B1A}" srcOrd="2" destOrd="0" presId="urn:microsoft.com/office/officeart/2005/8/layout/process1"/>
    <dgm:cxn modelId="{33E7C3D1-7BBD-4740-9207-D5693340197F}" type="presParOf" srcId="{035B9595-F693-1248-AAAB-3112DB18CC22}" destId="{AB91BEB6-95E7-F549-9510-F08BD86816E4}" srcOrd="3" destOrd="0" presId="urn:microsoft.com/office/officeart/2005/8/layout/process1"/>
    <dgm:cxn modelId="{F4FF2D19-0935-EA4A-8512-812676E2B13A}" type="presParOf" srcId="{AB91BEB6-95E7-F549-9510-F08BD86816E4}" destId="{11C015DF-30E3-A04D-AA76-75B2BCCF151D}" srcOrd="0" destOrd="0" presId="urn:microsoft.com/office/officeart/2005/8/layout/process1"/>
    <dgm:cxn modelId="{C2A5B112-B26D-264C-BAAE-5A80E07B1465}" type="presParOf" srcId="{035B9595-F693-1248-AAAB-3112DB18CC22}" destId="{3CECD8C5-016F-7648-8F8A-01D505437B4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7A6DF5-737E-494C-A28E-F6E82B2C1276}" type="doc">
      <dgm:prSet loTypeId="urn:microsoft.com/office/officeart/2009/3/layout/CircleRelationship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6C8F54E-AC92-4B44-BB1E-DFDE933FC9D4}">
      <dgm:prSet phldrT="[文本]"/>
      <dgm:spPr/>
      <dgm:t>
        <a:bodyPr/>
        <a:lstStyle/>
        <a:p>
          <a:r>
            <a:rPr lang="en-US" altLang="zh-CN" dirty="0" smtClean="0"/>
            <a:t>result</a:t>
          </a:r>
          <a:endParaRPr lang="zh-CN" altLang="en-US" dirty="0"/>
        </a:p>
      </dgm:t>
    </dgm:pt>
    <dgm:pt modelId="{E2A98159-E836-2D4D-8154-3BA4AD647441}" type="parTrans" cxnId="{C079AD0E-DC40-A44D-B2E4-A966FB512667}">
      <dgm:prSet/>
      <dgm:spPr/>
      <dgm:t>
        <a:bodyPr/>
        <a:lstStyle/>
        <a:p>
          <a:endParaRPr lang="zh-CN" altLang="en-US"/>
        </a:p>
      </dgm:t>
    </dgm:pt>
    <dgm:pt modelId="{3B9E57D4-3C50-B84B-BBD8-B9C14F0FBA11}" type="sibTrans" cxnId="{C079AD0E-DC40-A44D-B2E4-A966FB512667}">
      <dgm:prSet/>
      <dgm:spPr/>
      <dgm:t>
        <a:bodyPr/>
        <a:lstStyle/>
        <a:p>
          <a:endParaRPr lang="zh-CN" altLang="en-US"/>
        </a:p>
      </dgm:t>
    </dgm:pt>
    <dgm:pt modelId="{71444EA3-019B-9241-8ADF-BA9E5C98AA03}" type="pres">
      <dgm:prSet presAssocID="{757A6DF5-737E-494C-A28E-F6E82B2C1276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zh-CN" altLang="en-US"/>
        </a:p>
      </dgm:t>
    </dgm:pt>
    <dgm:pt modelId="{3C4A49F9-A590-D343-ABD0-17F338F73558}" type="pres">
      <dgm:prSet presAssocID="{56C8F54E-AC92-4B44-BB1E-DFDE933FC9D4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zh-CN" altLang="en-US"/>
        </a:p>
      </dgm:t>
    </dgm:pt>
    <dgm:pt modelId="{C5269D0F-D736-504D-B162-05AC6B7DED41}" type="pres">
      <dgm:prSet presAssocID="{56C8F54E-AC92-4B44-BB1E-DFDE933FC9D4}" presName="Accent1" presStyleLbl="node1" presStyleIdx="0" presStyleCnt="6"/>
      <dgm:spPr/>
    </dgm:pt>
    <dgm:pt modelId="{2DCE2217-15F4-AC42-BC9B-33E30C008241}" type="pres">
      <dgm:prSet presAssocID="{56C8F54E-AC92-4B44-BB1E-DFDE933FC9D4}" presName="Accent2" presStyleLbl="node1" presStyleIdx="1" presStyleCnt="6"/>
      <dgm:spPr/>
    </dgm:pt>
    <dgm:pt modelId="{612043D2-CB20-E546-B329-3A1A71B0DCE9}" type="pres">
      <dgm:prSet presAssocID="{56C8F54E-AC92-4B44-BB1E-DFDE933FC9D4}" presName="Accent3" presStyleLbl="node1" presStyleIdx="2" presStyleCnt="6"/>
      <dgm:spPr/>
    </dgm:pt>
    <dgm:pt modelId="{155A6E66-B337-3A46-8F99-5B45382280C2}" type="pres">
      <dgm:prSet presAssocID="{56C8F54E-AC92-4B44-BB1E-DFDE933FC9D4}" presName="Accent4" presStyleLbl="node1" presStyleIdx="3" presStyleCnt="6"/>
      <dgm:spPr/>
    </dgm:pt>
    <dgm:pt modelId="{3ED730D8-EF6A-D24A-8EBA-A0983119E4F1}" type="pres">
      <dgm:prSet presAssocID="{56C8F54E-AC92-4B44-BB1E-DFDE933FC9D4}" presName="Accent5" presStyleLbl="node1" presStyleIdx="4" presStyleCnt="6"/>
      <dgm:spPr/>
    </dgm:pt>
    <dgm:pt modelId="{8DC78966-7A73-5640-B16F-B5DC39B42928}" type="pres">
      <dgm:prSet presAssocID="{56C8F54E-AC92-4B44-BB1E-DFDE933FC9D4}" presName="Accent6" presStyleLbl="node1" presStyleIdx="5" presStyleCnt="6"/>
      <dgm:spPr/>
    </dgm:pt>
  </dgm:ptLst>
  <dgm:cxnLst>
    <dgm:cxn modelId="{08811B05-3CE6-2D4E-8BD5-93399BFEB3E4}" type="presOf" srcId="{757A6DF5-737E-494C-A28E-F6E82B2C1276}" destId="{71444EA3-019B-9241-8ADF-BA9E5C98AA03}" srcOrd="0" destOrd="0" presId="urn:microsoft.com/office/officeart/2009/3/layout/CircleRelationship"/>
    <dgm:cxn modelId="{2167897E-5C77-F540-9795-0C211E8537A2}" type="presOf" srcId="{56C8F54E-AC92-4B44-BB1E-DFDE933FC9D4}" destId="{3C4A49F9-A590-D343-ABD0-17F338F73558}" srcOrd="0" destOrd="0" presId="urn:microsoft.com/office/officeart/2009/3/layout/CircleRelationship"/>
    <dgm:cxn modelId="{C079AD0E-DC40-A44D-B2E4-A966FB512667}" srcId="{757A6DF5-737E-494C-A28E-F6E82B2C1276}" destId="{56C8F54E-AC92-4B44-BB1E-DFDE933FC9D4}" srcOrd="0" destOrd="0" parTransId="{E2A98159-E836-2D4D-8154-3BA4AD647441}" sibTransId="{3B9E57D4-3C50-B84B-BBD8-B9C14F0FBA11}"/>
    <dgm:cxn modelId="{B043443E-28B8-1D48-B483-3946C4493E56}" type="presParOf" srcId="{71444EA3-019B-9241-8ADF-BA9E5C98AA03}" destId="{3C4A49F9-A590-D343-ABD0-17F338F73558}" srcOrd="0" destOrd="0" presId="urn:microsoft.com/office/officeart/2009/3/layout/CircleRelationship"/>
    <dgm:cxn modelId="{75C5177D-B163-7046-94A4-2525909D71C3}" type="presParOf" srcId="{71444EA3-019B-9241-8ADF-BA9E5C98AA03}" destId="{C5269D0F-D736-504D-B162-05AC6B7DED41}" srcOrd="1" destOrd="0" presId="urn:microsoft.com/office/officeart/2009/3/layout/CircleRelationship"/>
    <dgm:cxn modelId="{F561DD7C-01AB-E14A-9CBF-7DCE86332665}" type="presParOf" srcId="{71444EA3-019B-9241-8ADF-BA9E5C98AA03}" destId="{2DCE2217-15F4-AC42-BC9B-33E30C008241}" srcOrd="2" destOrd="0" presId="urn:microsoft.com/office/officeart/2009/3/layout/CircleRelationship"/>
    <dgm:cxn modelId="{AAD1F6C1-3BEA-2242-AE77-64C54FAD6648}" type="presParOf" srcId="{71444EA3-019B-9241-8ADF-BA9E5C98AA03}" destId="{612043D2-CB20-E546-B329-3A1A71B0DCE9}" srcOrd="3" destOrd="0" presId="urn:microsoft.com/office/officeart/2009/3/layout/CircleRelationship"/>
    <dgm:cxn modelId="{0CF71B21-97D4-B441-98DF-A230555431E5}" type="presParOf" srcId="{71444EA3-019B-9241-8ADF-BA9E5C98AA03}" destId="{155A6E66-B337-3A46-8F99-5B45382280C2}" srcOrd="4" destOrd="0" presId="urn:microsoft.com/office/officeart/2009/3/layout/CircleRelationship"/>
    <dgm:cxn modelId="{64D014AB-5113-324F-9D54-CE56B01F9BD8}" type="presParOf" srcId="{71444EA3-019B-9241-8ADF-BA9E5C98AA03}" destId="{3ED730D8-EF6A-D24A-8EBA-A0983119E4F1}" srcOrd="5" destOrd="0" presId="urn:microsoft.com/office/officeart/2009/3/layout/CircleRelationship"/>
    <dgm:cxn modelId="{2DB397E4-BA0C-7348-8554-288A99C9E1F6}" type="presParOf" srcId="{71444EA3-019B-9241-8ADF-BA9E5C98AA03}" destId="{8DC78966-7A73-5640-B16F-B5DC39B42928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032CD3-D075-DA40-BF08-8DFE45A7574A}">
      <dsp:nvSpPr>
        <dsp:cNvPr id="0" name=""/>
        <dsp:cNvSpPr/>
      </dsp:nvSpPr>
      <dsp:spPr>
        <a:xfrm>
          <a:off x="211530" y="338200"/>
          <a:ext cx="923701" cy="304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800" kern="1200" dirty="0" smtClean="0"/>
            <a:t>data</a:t>
          </a:r>
          <a:endParaRPr lang="zh-CN" altLang="en-US" sz="800" kern="1200" dirty="0"/>
        </a:p>
      </dsp:txBody>
      <dsp:txXfrm>
        <a:off x="211530" y="338200"/>
        <a:ext cx="923701" cy="304401"/>
      </dsp:txXfrm>
    </dsp:sp>
    <dsp:sp modelId="{9E168153-E979-B34B-9374-17421812832B}">
      <dsp:nvSpPr>
        <dsp:cNvPr id="0" name=""/>
        <dsp:cNvSpPr/>
      </dsp:nvSpPr>
      <dsp:spPr>
        <a:xfrm>
          <a:off x="210480" y="245620"/>
          <a:ext cx="73476" cy="734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2FB87C-B691-674C-97B2-FFB67A97888C}">
      <dsp:nvSpPr>
        <dsp:cNvPr id="0" name=""/>
        <dsp:cNvSpPr/>
      </dsp:nvSpPr>
      <dsp:spPr>
        <a:xfrm>
          <a:off x="261914" y="142754"/>
          <a:ext cx="73476" cy="734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F78B11-1460-7943-BE2E-489C11111DB1}">
      <dsp:nvSpPr>
        <dsp:cNvPr id="0" name=""/>
        <dsp:cNvSpPr/>
      </dsp:nvSpPr>
      <dsp:spPr>
        <a:xfrm>
          <a:off x="385354" y="163327"/>
          <a:ext cx="115462" cy="1154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FB39F5-4A36-D548-830E-FA9EDE20F017}">
      <dsp:nvSpPr>
        <dsp:cNvPr id="0" name=""/>
        <dsp:cNvSpPr/>
      </dsp:nvSpPr>
      <dsp:spPr>
        <a:xfrm>
          <a:off x="488220" y="50173"/>
          <a:ext cx="73476" cy="734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2F1B04-FE75-EB4D-8814-1BA4C4A11B6B}">
      <dsp:nvSpPr>
        <dsp:cNvPr id="0" name=""/>
        <dsp:cNvSpPr/>
      </dsp:nvSpPr>
      <dsp:spPr>
        <a:xfrm>
          <a:off x="621947" y="9027"/>
          <a:ext cx="73476" cy="734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5AA962-2A0A-2B45-8299-9F07172A539C}">
      <dsp:nvSpPr>
        <dsp:cNvPr id="0" name=""/>
        <dsp:cNvSpPr/>
      </dsp:nvSpPr>
      <dsp:spPr>
        <a:xfrm>
          <a:off x="786534" y="81034"/>
          <a:ext cx="73476" cy="734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D83667-0CD2-CE49-AB5D-279F1DD63F3F}">
      <dsp:nvSpPr>
        <dsp:cNvPr id="0" name=""/>
        <dsp:cNvSpPr/>
      </dsp:nvSpPr>
      <dsp:spPr>
        <a:xfrm>
          <a:off x="889401" y="132467"/>
          <a:ext cx="115462" cy="1154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019051-8DE4-C541-BDC0-E8DF98B1B84A}">
      <dsp:nvSpPr>
        <dsp:cNvPr id="0" name=""/>
        <dsp:cNvSpPr/>
      </dsp:nvSpPr>
      <dsp:spPr>
        <a:xfrm>
          <a:off x="1033414" y="245620"/>
          <a:ext cx="73476" cy="734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A004FB-5FF6-074D-B5E8-CE2F50496F54}">
      <dsp:nvSpPr>
        <dsp:cNvPr id="0" name=""/>
        <dsp:cNvSpPr/>
      </dsp:nvSpPr>
      <dsp:spPr>
        <a:xfrm>
          <a:off x="1095134" y="358774"/>
          <a:ext cx="73476" cy="734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C4E7F5-A675-3541-8134-223A1A2AB010}">
      <dsp:nvSpPr>
        <dsp:cNvPr id="0" name=""/>
        <dsp:cNvSpPr/>
      </dsp:nvSpPr>
      <dsp:spPr>
        <a:xfrm>
          <a:off x="560227" y="142754"/>
          <a:ext cx="188938" cy="18893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246B0C-0472-874B-8854-93C488ECAA03}">
      <dsp:nvSpPr>
        <dsp:cNvPr id="0" name=""/>
        <dsp:cNvSpPr/>
      </dsp:nvSpPr>
      <dsp:spPr>
        <a:xfrm>
          <a:off x="159047" y="533647"/>
          <a:ext cx="73476" cy="734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8DE6A8-FC81-6248-9EE8-4321A8F57D73}">
      <dsp:nvSpPr>
        <dsp:cNvPr id="0" name=""/>
        <dsp:cNvSpPr/>
      </dsp:nvSpPr>
      <dsp:spPr>
        <a:xfrm>
          <a:off x="220767" y="626227"/>
          <a:ext cx="115462" cy="1154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CA55D7-1C06-9842-9655-7E9D05C0A141}">
      <dsp:nvSpPr>
        <dsp:cNvPr id="0" name=""/>
        <dsp:cNvSpPr/>
      </dsp:nvSpPr>
      <dsp:spPr>
        <a:xfrm>
          <a:off x="375067" y="708521"/>
          <a:ext cx="167945" cy="1679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5E632E-8C9A-3A49-B22C-C1DA862A9F9A}">
      <dsp:nvSpPr>
        <dsp:cNvPr id="0" name=""/>
        <dsp:cNvSpPr/>
      </dsp:nvSpPr>
      <dsp:spPr>
        <a:xfrm>
          <a:off x="591087" y="842247"/>
          <a:ext cx="73476" cy="734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0AF380-4A93-CA40-90FF-173623A6887A}">
      <dsp:nvSpPr>
        <dsp:cNvPr id="0" name=""/>
        <dsp:cNvSpPr/>
      </dsp:nvSpPr>
      <dsp:spPr>
        <a:xfrm>
          <a:off x="632234" y="708521"/>
          <a:ext cx="115462" cy="1154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A24A25-C70C-5E43-A922-DA54F34B62F4}">
      <dsp:nvSpPr>
        <dsp:cNvPr id="0" name=""/>
        <dsp:cNvSpPr/>
      </dsp:nvSpPr>
      <dsp:spPr>
        <a:xfrm>
          <a:off x="735101" y="852534"/>
          <a:ext cx="73476" cy="734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DA2859-BE6D-3B40-B69D-DADC32095734}">
      <dsp:nvSpPr>
        <dsp:cNvPr id="0" name=""/>
        <dsp:cNvSpPr/>
      </dsp:nvSpPr>
      <dsp:spPr>
        <a:xfrm>
          <a:off x="827681" y="687947"/>
          <a:ext cx="167945" cy="1679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27A1C4-16CD-EA41-8430-A341E46A6720}">
      <dsp:nvSpPr>
        <dsp:cNvPr id="0" name=""/>
        <dsp:cNvSpPr/>
      </dsp:nvSpPr>
      <dsp:spPr>
        <a:xfrm>
          <a:off x="1053987" y="646801"/>
          <a:ext cx="115462" cy="1154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8A1A20-2E78-E448-929F-A9D8310EEAA0}">
      <dsp:nvSpPr>
        <dsp:cNvPr id="0" name=""/>
        <dsp:cNvSpPr/>
      </dsp:nvSpPr>
      <dsp:spPr>
        <a:xfrm>
          <a:off x="1169450" y="163156"/>
          <a:ext cx="339097" cy="647373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4197AA-71BF-DE48-91C3-39F0025F22F3}">
      <dsp:nvSpPr>
        <dsp:cNvPr id="0" name=""/>
        <dsp:cNvSpPr/>
      </dsp:nvSpPr>
      <dsp:spPr>
        <a:xfrm>
          <a:off x="1446893" y="163156"/>
          <a:ext cx="339097" cy="647373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379653-147A-F140-95E0-7B60A35F87A3}">
      <dsp:nvSpPr>
        <dsp:cNvPr id="0" name=""/>
        <dsp:cNvSpPr/>
      </dsp:nvSpPr>
      <dsp:spPr>
        <a:xfrm>
          <a:off x="1792593" y="87865"/>
          <a:ext cx="786089" cy="78608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800" kern="1200" dirty="0" err="1" smtClean="0"/>
            <a:t>Pcollection</a:t>
          </a:r>
          <a:r>
            <a:rPr lang="zh-CN" altLang="en-US" sz="800" kern="1200" dirty="0" smtClean="0"/>
            <a:t> </a:t>
          </a:r>
          <a:r>
            <a:rPr lang="en-US" altLang="zh-CN" sz="800" kern="1200" dirty="0" smtClean="0"/>
            <a:t>class</a:t>
          </a:r>
          <a:endParaRPr lang="zh-CN" altLang="en-US" sz="800" kern="1200" dirty="0"/>
        </a:p>
      </dsp:txBody>
      <dsp:txXfrm>
        <a:off x="1907713" y="202985"/>
        <a:ext cx="555849" cy="5558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4F2D83-8837-634F-AA9C-08C00167A727}">
      <dsp:nvSpPr>
        <dsp:cNvPr id="0" name=""/>
        <dsp:cNvSpPr/>
      </dsp:nvSpPr>
      <dsp:spPr>
        <a:xfrm>
          <a:off x="3557" y="1030347"/>
          <a:ext cx="1063423" cy="6380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400" kern="1200" dirty="0" smtClean="0"/>
            <a:t>Some</a:t>
          </a:r>
          <a:r>
            <a:rPr lang="zh-CN" altLang="en-US" sz="1400" kern="1200" dirty="0" smtClean="0"/>
            <a:t> </a:t>
          </a:r>
          <a:r>
            <a:rPr lang="en-US" altLang="zh-CN" sz="1400" kern="1200" dirty="0" smtClean="0"/>
            <a:t>function</a:t>
          </a:r>
          <a:endParaRPr lang="zh-CN" altLang="en-US" sz="1400" kern="1200" dirty="0"/>
        </a:p>
      </dsp:txBody>
      <dsp:txXfrm>
        <a:off x="22245" y="1049035"/>
        <a:ext cx="1026047" cy="600678"/>
      </dsp:txXfrm>
    </dsp:sp>
    <dsp:sp modelId="{4793D5DB-C326-5B41-9907-79A8AF45877B}">
      <dsp:nvSpPr>
        <dsp:cNvPr id="0" name=""/>
        <dsp:cNvSpPr/>
      </dsp:nvSpPr>
      <dsp:spPr>
        <a:xfrm>
          <a:off x="1173323" y="1217510"/>
          <a:ext cx="225445" cy="26372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100" kern="1200"/>
        </a:p>
      </dsp:txBody>
      <dsp:txXfrm>
        <a:off x="1173323" y="1270256"/>
        <a:ext cx="157812" cy="158237"/>
      </dsp:txXfrm>
    </dsp:sp>
    <dsp:sp modelId="{D01E0E82-821E-A549-8E30-95C6353C1B1A}">
      <dsp:nvSpPr>
        <dsp:cNvPr id="0" name=""/>
        <dsp:cNvSpPr/>
      </dsp:nvSpPr>
      <dsp:spPr>
        <a:xfrm>
          <a:off x="1492350" y="1030347"/>
          <a:ext cx="1063423" cy="6380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400" kern="1200" dirty="0" err="1" smtClean="0"/>
            <a:t>Pcollection</a:t>
          </a:r>
          <a:endParaRPr lang="zh-CN" alt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400" kern="1200" dirty="0" smtClean="0"/>
            <a:t>Class</a:t>
          </a:r>
          <a:r>
            <a:rPr lang="zh-CN" altLang="en-US" sz="1400" kern="1200" dirty="0" smtClean="0"/>
            <a:t> </a:t>
          </a:r>
          <a:r>
            <a:rPr lang="en-US" altLang="zh-CN" sz="1400" kern="1200" dirty="0" err="1" smtClean="0"/>
            <a:t>obj</a:t>
          </a:r>
          <a:endParaRPr lang="zh-CN" altLang="en-US" sz="1400" kern="1200" dirty="0"/>
        </a:p>
      </dsp:txBody>
      <dsp:txXfrm>
        <a:off x="1511038" y="1049035"/>
        <a:ext cx="1026047" cy="600678"/>
      </dsp:txXfrm>
    </dsp:sp>
    <dsp:sp modelId="{AB91BEB6-95E7-F549-9510-F08BD86816E4}">
      <dsp:nvSpPr>
        <dsp:cNvPr id="0" name=""/>
        <dsp:cNvSpPr/>
      </dsp:nvSpPr>
      <dsp:spPr>
        <a:xfrm>
          <a:off x="2662116" y="1217510"/>
          <a:ext cx="225445" cy="26372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100" kern="1200"/>
        </a:p>
      </dsp:txBody>
      <dsp:txXfrm>
        <a:off x="2662116" y="1270256"/>
        <a:ext cx="157812" cy="158237"/>
      </dsp:txXfrm>
    </dsp:sp>
    <dsp:sp modelId="{3CECD8C5-016F-7648-8F8A-01D505437B46}">
      <dsp:nvSpPr>
        <dsp:cNvPr id="0" name=""/>
        <dsp:cNvSpPr/>
      </dsp:nvSpPr>
      <dsp:spPr>
        <a:xfrm>
          <a:off x="2981143" y="1030347"/>
          <a:ext cx="1063423" cy="6380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400" kern="1200" dirty="0" smtClean="0"/>
            <a:t>output</a:t>
          </a:r>
          <a:endParaRPr lang="zh-CN" altLang="en-US" sz="1400" kern="1200" dirty="0"/>
        </a:p>
      </dsp:txBody>
      <dsp:txXfrm>
        <a:off x="2999831" y="1049035"/>
        <a:ext cx="1026047" cy="6006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4A49F9-A590-D343-ABD0-17F338F73558}">
      <dsp:nvSpPr>
        <dsp:cNvPr id="0" name=""/>
        <dsp:cNvSpPr/>
      </dsp:nvSpPr>
      <dsp:spPr>
        <a:xfrm>
          <a:off x="416877" y="62531"/>
          <a:ext cx="1372379" cy="137248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kern="1200" dirty="0" smtClean="0"/>
            <a:t>result</a:t>
          </a:r>
          <a:endParaRPr lang="zh-CN" altLang="en-US" sz="2400" kern="1200" dirty="0"/>
        </a:p>
      </dsp:txBody>
      <dsp:txXfrm>
        <a:off x="617857" y="263527"/>
        <a:ext cx="970419" cy="970497"/>
      </dsp:txXfrm>
    </dsp:sp>
    <dsp:sp modelId="{C5269D0F-D736-504D-B162-05AC6B7DED41}">
      <dsp:nvSpPr>
        <dsp:cNvPr id="0" name=""/>
        <dsp:cNvSpPr/>
      </dsp:nvSpPr>
      <dsp:spPr>
        <a:xfrm>
          <a:off x="1200017" y="0"/>
          <a:ext cx="152731" cy="15264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CE2217-15F4-AC42-BC9B-33E30C008241}">
      <dsp:nvSpPr>
        <dsp:cNvPr id="0" name=""/>
        <dsp:cNvSpPr/>
      </dsp:nvSpPr>
      <dsp:spPr>
        <a:xfrm>
          <a:off x="838616" y="1333045"/>
          <a:ext cx="110620" cy="1106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2043D2-CB20-E546-B329-3A1A71B0DCE9}">
      <dsp:nvSpPr>
        <dsp:cNvPr id="0" name=""/>
        <dsp:cNvSpPr/>
      </dsp:nvSpPr>
      <dsp:spPr>
        <a:xfrm>
          <a:off x="1877565" y="619544"/>
          <a:ext cx="110620" cy="1106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5A6E66-B337-3A46-8F99-5B45382280C2}">
      <dsp:nvSpPr>
        <dsp:cNvPr id="0" name=""/>
        <dsp:cNvSpPr/>
      </dsp:nvSpPr>
      <dsp:spPr>
        <a:xfrm>
          <a:off x="1348820" y="1450733"/>
          <a:ext cx="152731" cy="15264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D730D8-EF6A-D24A-8EBA-A0983119E4F1}">
      <dsp:nvSpPr>
        <dsp:cNvPr id="0" name=""/>
        <dsp:cNvSpPr/>
      </dsp:nvSpPr>
      <dsp:spPr>
        <a:xfrm>
          <a:off x="869885" y="216936"/>
          <a:ext cx="110620" cy="1106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C78966-7A73-5640-B16F-B5DC39B42928}">
      <dsp:nvSpPr>
        <dsp:cNvPr id="0" name=""/>
        <dsp:cNvSpPr/>
      </dsp:nvSpPr>
      <dsp:spPr>
        <a:xfrm>
          <a:off x="521526" y="849788"/>
          <a:ext cx="110620" cy="1106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99C16-8FED-4B05-909D-2B1E950020CB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A0EB2-4668-402E-A1CD-96F524FD1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50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Good morning, everyone, I am </a:t>
            </a:r>
            <a:r>
              <a:rPr kumimoji="1" lang="en-US" altLang="zh-CN" dirty="0" err="1" smtClean="0"/>
              <a:t>Zishan</a:t>
            </a:r>
            <a:r>
              <a:rPr kumimoji="1" lang="en-US" altLang="zh-CN" dirty="0" smtClean="0"/>
              <a:t>, and I will have my presentation on </a:t>
            </a:r>
            <a:r>
              <a:rPr kumimoji="1" lang="en-US" altLang="zh-CN" dirty="0" err="1" smtClean="0"/>
              <a:t>FluemeJava</a:t>
            </a:r>
            <a:r>
              <a:rPr kumimoji="1" lang="en-US" altLang="zh-CN" dirty="0" smtClean="0"/>
              <a:t> </a:t>
            </a:r>
            <a:r>
              <a:rPr kumimoji="1" lang="zh-CN" altLang="en-US" dirty="0" smtClean="0"/>
              <a:t>.</a:t>
            </a:r>
            <a:r>
              <a:rPr kumimoji="1" lang="en-US" altLang="zh-CN" dirty="0" smtClean="0"/>
              <a:t>BTW, I am not a expert in Cs, So let’s just focus on this paper.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E16FD7-6B05-2341-95FB-9416EF244C25}" type="slidenum">
              <a:rPr kumimoji="1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25945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outline.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First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part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background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introduction</a:t>
            </a:r>
            <a:r>
              <a:rPr kumimoji="1" lang="zh-CN" altLang="en-US" dirty="0" smtClean="0"/>
              <a:t>, </a:t>
            </a:r>
            <a:r>
              <a:rPr kumimoji="1" lang="en-US" altLang="zh-CN" dirty="0" smtClean="0"/>
              <a:t>which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tell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why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need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FlumeJava</a:t>
            </a:r>
            <a:r>
              <a:rPr kumimoji="1" lang="en-US" altLang="zh-CN" dirty="0" smtClean="0"/>
              <a:t>.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Second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part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detailed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introduction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it,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which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include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program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code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its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algorithem</a:t>
            </a:r>
            <a:r>
              <a:rPr kumimoji="1" lang="en-US" altLang="zh-CN" dirty="0" smtClean="0"/>
              <a:t>.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Finally</a:t>
            </a:r>
            <a:r>
              <a:rPr kumimoji="1" lang="zh-CN" altLang="en-US" dirty="0" smtClean="0"/>
              <a:t>, </a:t>
            </a:r>
            <a:r>
              <a:rPr kumimoji="1" lang="en-US" altLang="zh-CN" dirty="0" smtClean="0"/>
              <a:t>I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show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case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where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flumejava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can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really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do.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Now,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first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part,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have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questions,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just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interrupt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me,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its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ok.</a:t>
            </a:r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E16FD7-6B05-2341-95FB-9416EF244C25}" type="slidenum">
              <a:rPr kumimoji="1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93428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56" y="187452"/>
            <a:ext cx="11769688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6DE7-074F-7B4B-A07F-9B35F9FF866E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1" y="2492376"/>
            <a:ext cx="901699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2" y="3966882"/>
            <a:ext cx="901699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7691-CE80-4D4A-BF51-7188C8598301}" type="datetimeFigureOut">
              <a:rPr kumimoji="1" lang="zh-CN" altLang="en-US" smtClean="0"/>
              <a:t>2016/4/6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7385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83" y="186645"/>
            <a:ext cx="11769688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7691-CE80-4D4A-BF51-7188C8598301}" type="datetimeFigureOut">
              <a:rPr kumimoji="1" lang="zh-CN" altLang="en-US" smtClean="0"/>
              <a:t>2016/4/6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6DE7-074F-7B4B-A07F-9B35F9FF866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28063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56" y="187452"/>
            <a:ext cx="11769688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285" y="2591361"/>
            <a:ext cx="10111316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285" y="3950355"/>
            <a:ext cx="10111316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7691-CE80-4D4A-BF51-7188C8598301}" type="datetimeFigureOut">
              <a:rPr kumimoji="1" lang="zh-CN" altLang="en-US" smtClean="0"/>
              <a:t>2016/4/6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6DE7-074F-7B4B-A07F-9B35F9FF866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81974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83" y="186645"/>
            <a:ext cx="11769688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283" y="1828800"/>
            <a:ext cx="48768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1388" y="1828800"/>
            <a:ext cx="48768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7691-CE80-4D4A-BF51-7188C8598301}" type="datetimeFigureOut">
              <a:rPr kumimoji="1" lang="zh-CN" altLang="en-US" smtClean="0"/>
              <a:t>2016/4/6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6DE7-074F-7B4B-A07F-9B35F9FF866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56635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83" y="186645"/>
            <a:ext cx="11769688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285" y="381000"/>
            <a:ext cx="10111316" cy="10443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284" y="1438835"/>
            <a:ext cx="48768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39284" y="2362200"/>
            <a:ext cx="48768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3800" y="1438835"/>
            <a:ext cx="48768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3800" y="2362200"/>
            <a:ext cx="48768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7691-CE80-4D4A-BF51-7188C8598301}" type="datetimeFigureOut">
              <a:rPr kumimoji="1" lang="zh-CN" altLang="en-US" smtClean="0"/>
              <a:t>2016/4/6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6DE7-074F-7B4B-A07F-9B35F9FF866E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1165413" y="2286000"/>
            <a:ext cx="4750671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421120" y="2286000"/>
            <a:ext cx="475488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165413" y="2286000"/>
            <a:ext cx="4750671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421120" y="2286000"/>
            <a:ext cx="475488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460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两项内容、顶部和底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83" y="186645"/>
            <a:ext cx="11769688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283" y="1828801"/>
            <a:ext cx="10113435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7691-CE80-4D4A-BF51-7188C8598301}" type="datetimeFigureOut">
              <a:rPr kumimoji="1" lang="zh-CN" altLang="en-US" smtClean="0"/>
              <a:t>2016/4/6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6DE7-074F-7B4B-A07F-9B35F9FF866E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1039283" y="3991816"/>
            <a:ext cx="10113435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90249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三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83" y="186645"/>
            <a:ext cx="11769688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1271" y="1828801"/>
            <a:ext cx="48768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7691-CE80-4D4A-BF51-7188C8598301}" type="datetimeFigureOut">
              <a:rPr kumimoji="1" lang="zh-CN" altLang="en-US" smtClean="0"/>
              <a:t>2016/4/6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6DE7-074F-7B4B-A07F-9B35F9FF866E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6281271" y="3991816"/>
            <a:ext cx="48768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1039283" y="1828800"/>
            <a:ext cx="48768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871205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83" y="186645"/>
            <a:ext cx="11769688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7691-CE80-4D4A-BF51-7188C8598301}" type="datetimeFigureOut">
              <a:rPr kumimoji="1" lang="zh-CN" altLang="en-US" smtClean="0"/>
              <a:t>2016/4/6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6DE7-074F-7B4B-A07F-9B35F9FF866E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1039284" y="1828801"/>
            <a:ext cx="48768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1039284" y="3991816"/>
            <a:ext cx="48768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6281271" y="1828801"/>
            <a:ext cx="48768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6281271" y="3991816"/>
            <a:ext cx="48768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6281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6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83" y="186645"/>
            <a:ext cx="11769688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7691-CE80-4D4A-BF51-7188C8598301}" type="datetimeFigureOut">
              <a:rPr kumimoji="1" lang="zh-CN" altLang="en-US" smtClean="0"/>
              <a:t>2016/4/6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6DE7-074F-7B4B-A07F-9B35F9FF866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282258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83" y="186645"/>
            <a:ext cx="11769688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7691-CE80-4D4A-BF51-7188C8598301}" type="datetimeFigureOut">
              <a:rPr kumimoji="1" lang="zh-CN" altLang="en-US" smtClean="0"/>
              <a:t>2016/4/6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6DE7-074F-7B4B-A07F-9B35F9FF866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967129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56" y="187452"/>
            <a:ext cx="11769688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285" y="590550"/>
            <a:ext cx="48768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7364" y="739589"/>
            <a:ext cx="48768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9285" y="1816100"/>
            <a:ext cx="48768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7691-CE80-4D4A-BF51-7188C8598301}" type="datetimeFigureOut">
              <a:rPr kumimoji="1" lang="zh-CN" altLang="en-US" smtClean="0"/>
              <a:t>2016/4/6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6DE7-074F-7B4B-A07F-9B35F9FF866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889594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636" y="187452"/>
            <a:ext cx="11382208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533400"/>
            <a:ext cx="59690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499" y="1828800"/>
            <a:ext cx="5966052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81499" y="6288742"/>
            <a:ext cx="2516716" cy="365125"/>
          </a:xfrm>
        </p:spPr>
        <p:txBody>
          <a:bodyPr/>
          <a:lstStyle/>
          <a:p>
            <a:fld id="{5F8A7691-CE80-4D4A-BF51-7188C8598301}" type="datetimeFigureOut">
              <a:rPr kumimoji="1" lang="zh-CN" altLang="en-US" smtClean="0"/>
              <a:t>2016/4/6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3200" y="6288742"/>
            <a:ext cx="3567953" cy="365125"/>
          </a:xfr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6DE7-074F-7B4B-A07F-9B35F9FF866E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51005" y="179292"/>
            <a:ext cx="4374783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894027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(带标题，可选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56" y="187452"/>
            <a:ext cx="11769688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1271" y="533400"/>
            <a:ext cx="48768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794871" y="1600200"/>
            <a:ext cx="48768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0549" y="1828800"/>
            <a:ext cx="48768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8001" y="6288742"/>
            <a:ext cx="2486833" cy="365125"/>
          </a:xfrm>
        </p:spPr>
        <p:txBody>
          <a:bodyPr/>
          <a:lstStyle/>
          <a:p>
            <a:fld id="{5F8A7691-CE80-4D4A-BF51-7188C8598301}" type="datetimeFigureOut">
              <a:rPr kumimoji="1" lang="zh-CN" altLang="en-US" smtClean="0"/>
              <a:t>2016/4/6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34418" y="6288742"/>
            <a:ext cx="6956735" cy="365125"/>
          </a:xfr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6DE7-074F-7B4B-A07F-9B35F9FF866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177778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(位于标题上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56" y="187452"/>
            <a:ext cx="11769688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7385" y="3778624"/>
            <a:ext cx="10080687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162112" y="762000"/>
            <a:ext cx="9903635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7380" y="4827494"/>
            <a:ext cx="10079969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8001" y="6288742"/>
            <a:ext cx="2486833" cy="365125"/>
          </a:xfrm>
        </p:spPr>
        <p:txBody>
          <a:bodyPr/>
          <a:lstStyle/>
          <a:p>
            <a:fld id="{5F8A7691-CE80-4D4A-BF51-7188C8598301}" type="datetimeFigureOut">
              <a:rPr kumimoji="1" lang="zh-CN" altLang="en-US" smtClean="0"/>
              <a:t>2016/4/6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34418" y="6288742"/>
            <a:ext cx="6956735" cy="365125"/>
          </a:xfr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6DE7-074F-7B4B-A07F-9B35F9FF866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104803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83" y="186645"/>
            <a:ext cx="11769688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7691-CE80-4D4A-BF51-7188C8598301}" type="datetimeFigureOut">
              <a:rPr kumimoji="1" lang="zh-CN" altLang="en-US" smtClean="0"/>
              <a:t>2016/4/6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6DE7-074F-7B4B-A07F-9B35F9FF866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41752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83" y="186645"/>
            <a:ext cx="11769688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71529" y="779463"/>
            <a:ext cx="1810871" cy="52689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283" y="779465"/>
            <a:ext cx="8227484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7691-CE80-4D4A-BF51-7188C8598301}" type="datetimeFigureOut">
              <a:rPr kumimoji="1" lang="zh-CN" altLang="en-US" smtClean="0"/>
              <a:t>2016/4/6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6DE7-074F-7B4B-A07F-9B35F9FF866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98432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252943" y="189708"/>
            <a:ext cx="11686116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285" y="381000"/>
            <a:ext cx="10111316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285" y="1828800"/>
            <a:ext cx="10111316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6288742"/>
            <a:ext cx="25167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F8A7691-CE80-4D4A-BF51-7188C8598301}" type="datetimeFigureOut">
              <a:rPr kumimoji="1" lang="zh-CN" altLang="en-US" smtClean="0"/>
              <a:t>2016/4/6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06153" y="6288742"/>
            <a:ext cx="698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5882" y="219636"/>
            <a:ext cx="6574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7706DE7-074F-7B4B-A07F-9B35F9FF866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6450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67512" y="796704"/>
            <a:ext cx="10782300" cy="2462543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CS239-Lecture </a:t>
            </a:r>
            <a:r>
              <a:rPr lang="en-US" sz="5400" dirty="0"/>
              <a:t>4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err="1" smtClean="0"/>
              <a:t>FlumeJava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44561" y="4134449"/>
            <a:ext cx="9228201" cy="164592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4000" dirty="0" smtClean="0"/>
              <a:t>Madan Musuvathi</a:t>
            </a:r>
          </a:p>
          <a:p>
            <a:pPr algn="ctr"/>
            <a:r>
              <a:rPr lang="en-US" sz="2300" dirty="0" smtClean="0"/>
              <a:t> </a:t>
            </a:r>
            <a:endParaRPr lang="en-US" sz="4000" dirty="0" smtClean="0"/>
          </a:p>
          <a:p>
            <a:pPr algn="ctr"/>
            <a:r>
              <a:rPr lang="en-US" dirty="0" smtClean="0"/>
              <a:t>Visiting Professor, UCLA </a:t>
            </a:r>
          </a:p>
          <a:p>
            <a:pPr algn="ctr"/>
            <a:r>
              <a:rPr lang="en-US" dirty="0" smtClean="0"/>
              <a:t>Principal Researcher, Microsoft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63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Simple example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You can do </a:t>
            </a:r>
            <a:r>
              <a:rPr kumimoji="1" lang="en-US" altLang="zh-CN" dirty="0" err="1" smtClean="0"/>
              <a:t>MapReduce</a:t>
            </a:r>
            <a:r>
              <a:rPr kumimoji="1" lang="en-US" altLang="zh-CN" dirty="0" smtClean="0"/>
              <a:t> for one time to find a list which is in the order of “popular”, and get the best 50 songs.</a:t>
            </a:r>
          </a:p>
          <a:p>
            <a:r>
              <a:rPr kumimoji="1" lang="en-US" altLang="zh-CN" dirty="0"/>
              <a:t>You can do </a:t>
            </a:r>
            <a:r>
              <a:rPr kumimoji="1" lang="en-US" altLang="zh-CN" dirty="0" err="1"/>
              <a:t>MapReduce</a:t>
            </a:r>
            <a:r>
              <a:rPr kumimoji="1" lang="en-US" altLang="zh-CN" dirty="0"/>
              <a:t> for one time to find a list which </a:t>
            </a:r>
            <a:r>
              <a:rPr kumimoji="1" lang="en-US" altLang="zh-CN" dirty="0" smtClean="0"/>
              <a:t>has the same preferred type and sorted them to find.</a:t>
            </a:r>
          </a:p>
          <a:p>
            <a:r>
              <a:rPr kumimoji="1" lang="en-US" altLang="zh-CN" dirty="0"/>
              <a:t>You can do </a:t>
            </a:r>
            <a:r>
              <a:rPr kumimoji="1" lang="en-US" altLang="zh-CN" dirty="0" err="1"/>
              <a:t>MapReduce</a:t>
            </a:r>
            <a:r>
              <a:rPr kumimoji="1" lang="en-US" altLang="zh-CN" dirty="0"/>
              <a:t> for one time to find a list which has the </a:t>
            </a:r>
            <a:r>
              <a:rPr kumimoji="1" lang="en-US" altLang="zh-CN" dirty="0" smtClean="0"/>
              <a:t>exact </a:t>
            </a:r>
            <a:r>
              <a:rPr kumimoji="1" lang="en-US" altLang="zh-CN" dirty="0"/>
              <a:t>preferred </a:t>
            </a:r>
            <a:r>
              <a:rPr kumimoji="1" lang="en-US" altLang="zh-CN" dirty="0" smtClean="0"/>
              <a:t>year </a:t>
            </a:r>
            <a:r>
              <a:rPr kumimoji="1" lang="en-US" altLang="zh-CN" dirty="0"/>
              <a:t>and sorted them to find.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But you can’t do it at the same time to find the best solution! Your client(professor) will be mad! </a:t>
            </a:r>
          </a:p>
        </p:txBody>
      </p:sp>
    </p:spTree>
    <p:extLst>
      <p:ext uri="{BB962C8B-B14F-4D97-AF65-F5344CB8AC3E}">
        <p14:creationId xmlns:p14="http://schemas.microsoft.com/office/powerpoint/2010/main" val="140783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After that, you may find a chain of </a:t>
            </a:r>
            <a:r>
              <a:rPr kumimoji="1" lang="en-US" altLang="zh-CN" dirty="0" err="1" smtClean="0"/>
              <a:t>MapReduce</a:t>
            </a:r>
            <a:r>
              <a:rPr kumimoji="1" lang="en-US" altLang="zh-CN" dirty="0" smtClean="0"/>
              <a:t> is needed.</a:t>
            </a:r>
          </a:p>
          <a:p>
            <a:r>
              <a:rPr kumimoji="1" lang="en-US" altLang="zh-CN" dirty="0" smtClean="0"/>
              <a:t>If it is done one by one, which will be slow and draggy.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Then</a:t>
            </a:r>
            <a:r>
              <a:rPr kumimoji="1" lang="zh-CN" altLang="en-US" dirty="0" smtClean="0"/>
              <a:t>,</a:t>
            </a:r>
            <a:r>
              <a:rPr kumimoji="1" lang="en-US" altLang="zh-CN" dirty="0" smtClean="0"/>
              <a:t>let’s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talk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about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FlumeJava</a:t>
            </a:r>
            <a:r>
              <a:rPr kumimoji="1" lang="en-US" altLang="zh-CN" dirty="0" smtClean="0"/>
              <a:t>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which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solve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problem.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919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81200" y="330201"/>
            <a:ext cx="8229600" cy="4525963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What’s it: a Java library 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What’s it for: </a:t>
            </a:r>
          </a:p>
          <a:p>
            <a:pPr marL="0" indent="0">
              <a:buNone/>
            </a:pPr>
            <a:r>
              <a:rPr kumimoji="1" lang="en-US" altLang="zh-CN" dirty="0" smtClean="0"/>
              <a:t>(1) Targeting at the a chain of </a:t>
            </a:r>
            <a:r>
              <a:rPr kumimoji="1" lang="en-US" altLang="zh-CN" dirty="0" err="1" smtClean="0"/>
              <a:t>MapReduce</a:t>
            </a:r>
            <a:endParaRPr kumimoji="1" lang="en-US" altLang="zh-CN" dirty="0" smtClean="0"/>
          </a:p>
          <a:p>
            <a:pPr marL="0" indent="0">
              <a:buNone/>
            </a:pPr>
            <a:r>
              <a:rPr kumimoji="1" lang="en-US" altLang="zh-CN" dirty="0" smtClean="0"/>
              <a:t>(2) </a:t>
            </a:r>
            <a:r>
              <a:rPr kumimoji="1" lang="en-US" altLang="zh-CN" dirty="0"/>
              <a:t>M</a:t>
            </a:r>
            <a:r>
              <a:rPr kumimoji="1" lang="en-US" altLang="zh-CN" dirty="0" smtClean="0"/>
              <a:t>akes it easy to develop, test, and run efficient   </a:t>
            </a:r>
          </a:p>
          <a:p>
            <a:pPr marL="0" indent="0">
              <a:buNone/>
            </a:pPr>
            <a:r>
              <a:rPr kumimoji="1" lang="en-US" altLang="zh-CN" dirty="0"/>
              <a:t> </a:t>
            </a:r>
            <a:r>
              <a:rPr kumimoji="1" lang="en-US" altLang="zh-CN" dirty="0" smtClean="0"/>
              <a:t>     data-paralleled pipelines</a:t>
            </a:r>
          </a:p>
          <a:p>
            <a:r>
              <a:rPr kumimoji="1" lang="en-US" altLang="zh-CN" dirty="0" smtClean="0"/>
              <a:t>What’s in it: several classes, represent parallel collections, each supports some parallel operation</a:t>
            </a:r>
            <a:endParaRPr kumimoji="1" lang="zh-CN" altLang="en-US" dirty="0"/>
          </a:p>
        </p:txBody>
      </p:sp>
      <p:graphicFrame>
        <p:nvGraphicFramePr>
          <p:cNvPr id="2" name="图表 1"/>
          <p:cNvGraphicFramePr/>
          <p:nvPr>
            <p:extLst/>
          </p:nvPr>
        </p:nvGraphicFramePr>
        <p:xfrm>
          <a:off x="1730376" y="5349875"/>
          <a:ext cx="2805113" cy="935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图表 3"/>
          <p:cNvGraphicFramePr/>
          <p:nvPr>
            <p:extLst/>
          </p:nvPr>
        </p:nvGraphicFramePr>
        <p:xfrm>
          <a:off x="4254501" y="4445000"/>
          <a:ext cx="4048125" cy="2698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图表 4"/>
          <p:cNvGraphicFramePr/>
          <p:nvPr>
            <p:extLst/>
          </p:nvPr>
        </p:nvGraphicFramePr>
        <p:xfrm>
          <a:off x="8128001" y="5064125"/>
          <a:ext cx="2405063" cy="1603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721405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Data Member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81200" y="1545921"/>
            <a:ext cx="8229600" cy="1949568"/>
          </a:xfrm>
        </p:spPr>
        <p:txBody>
          <a:bodyPr/>
          <a:lstStyle/>
          <a:p>
            <a:r>
              <a:rPr kumimoji="1" lang="en-US" altLang="zh-CN" dirty="0" err="1" smtClean="0"/>
              <a:t>Pcolle</a:t>
            </a:r>
            <a:r>
              <a:rPr kumimoji="1" lang="en-US" altLang="zh-CN" dirty="0" err="1"/>
              <a:t>ctio</a:t>
            </a:r>
            <a:r>
              <a:rPr kumimoji="1" lang="en-US" altLang="zh-CN" dirty="0" err="1" smtClean="0"/>
              <a:t>n</a:t>
            </a:r>
            <a:r>
              <a:rPr kumimoji="1" lang="en-US" altLang="zh-CN" dirty="0" smtClean="0"/>
              <a:t>&lt;T&gt;</a:t>
            </a:r>
          </a:p>
          <a:p>
            <a:r>
              <a:rPr kumimoji="1" lang="en-US" altLang="zh-CN" dirty="0" err="1" smtClean="0"/>
              <a:t>Ptable</a:t>
            </a:r>
            <a:r>
              <a:rPr kumimoji="1" lang="en-US" altLang="zh-CN" dirty="0" smtClean="0"/>
              <a:t>&lt;K,V&gt;</a:t>
            </a:r>
            <a:r>
              <a:rPr kumimoji="1" lang="zh-CN" altLang="en-US" dirty="0" smtClean="0"/>
              <a:t>  </a:t>
            </a:r>
            <a:r>
              <a:rPr kumimoji="1" lang="en-US" altLang="zh-CN" dirty="0" smtClean="0"/>
              <a:t>==</a:t>
            </a:r>
            <a:r>
              <a:rPr kumimoji="1" lang="en-US" altLang="zh-CN" dirty="0" err="1" smtClean="0"/>
              <a:t>Pcollection</a:t>
            </a:r>
            <a:r>
              <a:rPr kumimoji="1" lang="en-US" altLang="zh-CN" dirty="0" smtClean="0"/>
              <a:t>&lt;pair&lt;K,V&gt;&gt;</a:t>
            </a:r>
          </a:p>
          <a:p>
            <a:r>
              <a:rPr kumimoji="1" lang="en-US" altLang="zh-CN" dirty="0" smtClean="0"/>
              <a:t>Can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sorted(</a:t>
            </a:r>
            <a:r>
              <a:rPr kumimoji="1" lang="en-US" altLang="zh-CN" dirty="0" err="1" smtClean="0"/>
              <a:t>bst</a:t>
            </a:r>
            <a:r>
              <a:rPr kumimoji="1" lang="en-US" altLang="zh-CN" dirty="0" smtClean="0"/>
              <a:t>?)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unsorted(hash?)</a:t>
            </a:r>
          </a:p>
          <a:p>
            <a:pPr marL="0" indent="0">
              <a:buNone/>
            </a:pPr>
            <a:endParaRPr kumimoji="1"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133600" y="33037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/>
            <a:r>
              <a:rPr kumimoji="1" lang="en-US" altLang="zh-CN" sz="3800" dirty="0">
                <a:solidFill>
                  <a:schemeClr val="bg1"/>
                </a:solidFill>
              </a:rPr>
              <a:t>Input</a:t>
            </a:r>
            <a:r>
              <a:rPr kumimoji="1" lang="zh-CN" altLang="zh-CN" sz="3800" dirty="0">
                <a:solidFill>
                  <a:schemeClr val="bg1"/>
                </a:solidFill>
              </a:rPr>
              <a:t> </a:t>
            </a:r>
            <a:r>
              <a:rPr kumimoji="1" lang="en-US" altLang="zh-CN" sz="3800" dirty="0">
                <a:solidFill>
                  <a:schemeClr val="bg1"/>
                </a:solidFill>
              </a:rPr>
              <a:t>and</a:t>
            </a:r>
            <a:r>
              <a:rPr kumimoji="1" lang="zh-CN" altLang="en-US" sz="3800" dirty="0">
                <a:solidFill>
                  <a:schemeClr val="bg1"/>
                </a:solidFill>
              </a:rPr>
              <a:t> </a:t>
            </a:r>
            <a:r>
              <a:rPr kumimoji="1" lang="en-US" altLang="zh-CN" sz="3800" dirty="0">
                <a:solidFill>
                  <a:schemeClr val="bg1"/>
                </a:solidFill>
              </a:rPr>
              <a:t>Output</a:t>
            </a:r>
            <a:endParaRPr kumimoji="1" lang="zh-CN" altLang="en-US" sz="3800" dirty="0">
              <a:solidFill>
                <a:schemeClr val="bg1"/>
              </a:solidFill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2133600" y="4473305"/>
            <a:ext cx="8229600" cy="1949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2200" dirty="0" err="1">
                <a:solidFill>
                  <a:schemeClr val="bg1"/>
                </a:solidFill>
              </a:rPr>
              <a:t>readTextFileCollection</a:t>
            </a:r>
            <a:r>
              <a:rPr kumimoji="1" lang="en-US" altLang="zh-CN" sz="2200" dirty="0">
                <a:solidFill>
                  <a:schemeClr val="bg1"/>
                </a:solidFill>
              </a:rPr>
              <a:t>()</a:t>
            </a:r>
            <a:r>
              <a:rPr kumimoji="1" lang="zh-CN" altLang="en-US" sz="2200" dirty="0">
                <a:solidFill>
                  <a:schemeClr val="bg1"/>
                </a:solidFill>
              </a:rPr>
              <a:t> </a:t>
            </a:r>
            <a:endParaRPr kumimoji="1" lang="en-US" altLang="zh-CN" sz="2200" dirty="0">
              <a:solidFill>
                <a:schemeClr val="bg1"/>
              </a:solidFill>
            </a:endParaRPr>
          </a:p>
          <a:p>
            <a:r>
              <a:rPr kumimoji="1" lang="en-US" altLang="zh-CN" sz="2200" dirty="0" err="1">
                <a:solidFill>
                  <a:schemeClr val="bg1"/>
                </a:solidFill>
              </a:rPr>
              <a:t>readRecordFileCollection</a:t>
            </a:r>
            <a:r>
              <a:rPr kumimoji="1" lang="en-US" altLang="zh-CN" sz="2200" dirty="0">
                <a:solidFill>
                  <a:schemeClr val="bg1"/>
                </a:solidFill>
              </a:rPr>
              <a:t>()</a:t>
            </a:r>
          </a:p>
          <a:p>
            <a:r>
              <a:rPr kumimoji="1" lang="en-US" altLang="zh-CN" sz="2200" dirty="0" err="1">
                <a:solidFill>
                  <a:schemeClr val="bg1"/>
                </a:solidFill>
              </a:rPr>
              <a:t>writeToRecordFileTable</a:t>
            </a:r>
            <a:r>
              <a:rPr kumimoji="1" lang="en-US" altLang="zh-CN" sz="2200" dirty="0">
                <a:solidFill>
                  <a:schemeClr val="bg1"/>
                </a:solidFill>
              </a:rPr>
              <a:t>()</a:t>
            </a:r>
          </a:p>
          <a:p>
            <a:pPr marL="0" indent="0">
              <a:buNone/>
            </a:pPr>
            <a:endParaRPr kumimoji="1" lang="zh-CN" altLang="en-US" sz="2200" dirty="0">
              <a:solidFill>
                <a:schemeClr val="bg1"/>
              </a:solidFill>
            </a:endParaRPr>
          </a:p>
        </p:txBody>
      </p:sp>
      <p:sp>
        <p:nvSpPr>
          <p:cNvPr id="6" name="空心弧 5"/>
          <p:cNvSpPr/>
          <p:nvPr/>
        </p:nvSpPr>
        <p:spPr>
          <a:xfrm rot="5400000">
            <a:off x="4971961" y="2308913"/>
            <a:ext cx="4276879" cy="2750897"/>
          </a:xfrm>
          <a:prstGeom prst="blockArc">
            <a:avLst>
              <a:gd name="adj1" fmla="val 10800000"/>
              <a:gd name="adj2" fmla="val 21062546"/>
              <a:gd name="adj3" fmla="val 677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kumimoji="1" lang="zh-CN" altLang="en-US" kern="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940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 smtClean="0"/>
              <a:t>BasicFunction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zh-CN" dirty="0" smtClean="0"/>
              <a:t>Collection of data&lt;T&gt;: A,B,C </a:t>
            </a:r>
          </a:p>
          <a:p>
            <a:r>
              <a:rPr kumimoji="1" lang="en-US" altLang="zh-CN" dirty="0" smtClean="0"/>
              <a:t>Map: A-&gt;B. </a:t>
            </a:r>
          </a:p>
          <a:p>
            <a:pPr marL="0" indent="0">
              <a:buNone/>
            </a:pPr>
            <a:r>
              <a:rPr kumimoji="1" lang="en-US" altLang="zh-CN" dirty="0"/>
              <a:t> </a:t>
            </a:r>
            <a:r>
              <a:rPr kumimoji="1" lang="en-US" altLang="zh-CN" dirty="0" smtClean="0"/>
              <a:t>   for each element in A, apply the user defined </a:t>
            </a:r>
          </a:p>
          <a:p>
            <a:pPr marL="0" indent="0">
              <a:buNone/>
            </a:pPr>
            <a:r>
              <a:rPr kumimoji="1" lang="en-US" altLang="zh-CN" dirty="0"/>
              <a:t> </a:t>
            </a:r>
            <a:r>
              <a:rPr kumimoji="1" lang="en-US" altLang="zh-CN" dirty="0" smtClean="0"/>
              <a:t>   function and emit B.</a:t>
            </a:r>
          </a:p>
          <a:p>
            <a:r>
              <a:rPr kumimoji="1" lang="en-US" altLang="zh-CN" dirty="0" smtClean="0"/>
              <a:t>Reduce: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B&lt;</a:t>
            </a:r>
            <a:r>
              <a:rPr kumimoji="1" lang="en-US" altLang="zh-CN" dirty="0" err="1" smtClean="0"/>
              <a:t>K,list</a:t>
            </a:r>
            <a:r>
              <a:rPr kumimoji="1" lang="en-US" altLang="zh-CN" dirty="0"/>
              <a:t>&lt;</a:t>
            </a:r>
            <a:r>
              <a:rPr kumimoji="1" lang="en-US" altLang="zh-CN" dirty="0" smtClean="0"/>
              <a:t>V&gt;&gt;-&gt;C&lt;K,</a:t>
            </a:r>
            <a:r>
              <a:rPr kumimoji="1" lang="en-US" altLang="zh-CN" dirty="0"/>
              <a:t>V</a:t>
            </a:r>
            <a:r>
              <a:rPr kumimoji="1" lang="en-US" altLang="zh-CN" dirty="0" smtClean="0"/>
              <a:t>&gt;.</a:t>
            </a:r>
            <a:r>
              <a:rPr kumimoji="1" lang="zh-CN" altLang="en-US" dirty="0" smtClean="0"/>
              <a:t> </a:t>
            </a:r>
            <a:endParaRPr kumimoji="1" lang="en-US" altLang="zh-CN" dirty="0"/>
          </a:p>
          <a:p>
            <a:pPr marL="0" indent="0">
              <a:buNone/>
            </a:pPr>
            <a:r>
              <a:rPr kumimoji="1" lang="en-US" altLang="zh-CN" dirty="0" smtClean="0"/>
              <a:t>    for </a:t>
            </a:r>
            <a:r>
              <a:rPr kumimoji="1" lang="en-US" altLang="zh-CN" dirty="0"/>
              <a:t>each element in </a:t>
            </a:r>
            <a:r>
              <a:rPr kumimoji="1" lang="en-US" altLang="zh-CN" dirty="0" smtClean="0"/>
              <a:t>B, </a:t>
            </a:r>
            <a:r>
              <a:rPr kumimoji="1" lang="en-US" altLang="zh-CN" dirty="0"/>
              <a:t>apply the </a:t>
            </a:r>
            <a:r>
              <a:rPr kumimoji="1" lang="en-US" altLang="zh-CN" dirty="0" smtClean="0"/>
              <a:t>group </a:t>
            </a:r>
          </a:p>
          <a:p>
            <a:pPr marL="0" indent="0">
              <a:buNone/>
            </a:pPr>
            <a:r>
              <a:rPr kumimoji="1" lang="en-US" altLang="zh-CN" dirty="0"/>
              <a:t> </a:t>
            </a:r>
            <a:r>
              <a:rPr kumimoji="1" lang="en-US" altLang="zh-CN" dirty="0" smtClean="0"/>
              <a:t>   function </a:t>
            </a:r>
            <a:r>
              <a:rPr kumimoji="1" lang="en-US" altLang="zh-CN" dirty="0"/>
              <a:t>and emit </a:t>
            </a:r>
            <a:r>
              <a:rPr kumimoji="1" lang="en-US" altLang="zh-CN" dirty="0" smtClean="0"/>
              <a:t>C.</a:t>
            </a:r>
          </a:p>
          <a:p>
            <a:r>
              <a:rPr kumimoji="1" lang="en-US" altLang="zh-CN" dirty="0" smtClean="0"/>
              <a:t>…..</a:t>
            </a:r>
          </a:p>
          <a:p>
            <a:r>
              <a:rPr kumimoji="1" lang="en-US" altLang="zh-CN" dirty="0" smtClean="0"/>
              <a:t>Same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pattern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can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modeled.</a:t>
            </a:r>
            <a:endParaRPr kumimoji="1" lang="en-US" altLang="zh-CN" dirty="0"/>
          </a:p>
          <a:p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17168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Basic Function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err="1" smtClean="0"/>
              <a:t>ParallelDo</a:t>
            </a:r>
            <a:r>
              <a:rPr kumimoji="1" lang="en-US" altLang="zh-CN" dirty="0" smtClean="0"/>
              <a:t>(Function object), return type.</a:t>
            </a:r>
          </a:p>
          <a:p>
            <a:r>
              <a:rPr kumimoji="1" lang="en-US" altLang="zh-CN" dirty="0" smtClean="0"/>
              <a:t>For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each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element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input,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apply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funtion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gather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result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return.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Potentially distribute and parallel do the task</a:t>
            </a:r>
          </a:p>
          <a:p>
            <a:r>
              <a:rPr kumimoji="1" lang="en-US" altLang="zh-CN" dirty="0" smtClean="0"/>
              <a:t>Pure function object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6385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Basic Function</a:t>
            </a:r>
            <a:endParaRPr kumimoji="1"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zh-CN" dirty="0" err="1" smtClean="0"/>
              <a:t>Groupbykey</a:t>
            </a:r>
            <a:r>
              <a:rPr kumimoji="1" lang="en-US" altLang="zh-CN" dirty="0" smtClean="0"/>
              <a:t>()</a:t>
            </a:r>
          </a:p>
          <a:p>
            <a:r>
              <a:rPr kumimoji="1" lang="en-US" altLang="zh-CN" dirty="0" smtClean="0"/>
              <a:t>Capture the entire shuffle step, the result can be ordered or </a:t>
            </a:r>
            <a:r>
              <a:rPr kumimoji="1" lang="en-US" altLang="zh-CN" dirty="0" err="1" smtClean="0"/>
              <a:t>unoreder</a:t>
            </a:r>
            <a:endParaRPr kumimoji="1" lang="en-US" altLang="zh-CN" dirty="0" smtClean="0"/>
          </a:p>
          <a:p>
            <a:endParaRPr kumimoji="1" lang="en-US" altLang="zh-CN" dirty="0"/>
          </a:p>
          <a:p>
            <a:r>
              <a:rPr kumimoji="1" lang="en-US" altLang="zh-CN" dirty="0" err="1" smtClean="0"/>
              <a:t>Combinevalues</a:t>
            </a:r>
            <a:r>
              <a:rPr kumimoji="1" lang="en-US" altLang="zh-CN" dirty="0" smtClean="0"/>
              <a:t>()</a:t>
            </a:r>
          </a:p>
          <a:p>
            <a:r>
              <a:rPr kumimoji="1" lang="en-US" altLang="zh-CN" dirty="0" smtClean="0"/>
              <a:t>Special case of </a:t>
            </a:r>
            <a:r>
              <a:rPr kumimoji="1" lang="en-US" altLang="zh-CN" dirty="0" err="1" smtClean="0"/>
              <a:t>parallelDo</a:t>
            </a:r>
            <a:endParaRPr kumimoji="1" lang="en-US" altLang="zh-CN" dirty="0" smtClean="0"/>
          </a:p>
          <a:p>
            <a:endParaRPr kumimoji="1" lang="en-US" altLang="zh-CN" dirty="0"/>
          </a:p>
          <a:p>
            <a:r>
              <a:rPr kumimoji="1" lang="en-US" altLang="zh-CN" dirty="0" smtClean="0"/>
              <a:t>Flatten()</a:t>
            </a:r>
          </a:p>
          <a:p>
            <a:r>
              <a:rPr kumimoji="1" lang="en-US" altLang="zh-CN" dirty="0" smtClean="0"/>
              <a:t>Not copy the inputs, create a view of them as one logical </a:t>
            </a:r>
            <a:r>
              <a:rPr kumimoji="1" lang="en-US" altLang="zh-CN" dirty="0" err="1" smtClean="0"/>
              <a:t>Pcollection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221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Derived Function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zh-CN" dirty="0" smtClean="0"/>
              <a:t>Count(): P-&gt;F-&gt;G-&gt;P</a:t>
            </a:r>
          </a:p>
          <a:p>
            <a:r>
              <a:rPr kumimoji="1" lang="en-US" altLang="zh-CN" dirty="0" smtClean="0"/>
              <a:t>Top():P-&gt;G-&gt;C</a:t>
            </a:r>
          </a:p>
          <a:p>
            <a:r>
              <a:rPr kumimoji="1" lang="en-US" altLang="zh-CN" dirty="0" smtClean="0"/>
              <a:t>Read in different files: F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P=</a:t>
            </a:r>
            <a:r>
              <a:rPr kumimoji="1" lang="en-US" altLang="zh-CN" dirty="0" err="1" smtClean="0"/>
              <a:t>parallelDo</a:t>
            </a:r>
            <a:endParaRPr kumimoji="1" lang="en-US" altLang="zh-CN" dirty="0" smtClean="0"/>
          </a:p>
          <a:p>
            <a:r>
              <a:rPr kumimoji="1" lang="en-US" altLang="zh-CN" dirty="0" smtClean="0"/>
              <a:t>F=flatten</a:t>
            </a:r>
          </a:p>
          <a:p>
            <a:r>
              <a:rPr kumimoji="1" lang="en-US" altLang="zh-CN" dirty="0" smtClean="0"/>
              <a:t>G=</a:t>
            </a:r>
            <a:r>
              <a:rPr kumimoji="1" lang="en-US" altLang="zh-CN" dirty="0" err="1" smtClean="0"/>
              <a:t>groupbykey</a:t>
            </a:r>
            <a:endParaRPr kumimoji="1" lang="en-US" altLang="zh-CN" dirty="0" smtClean="0"/>
          </a:p>
          <a:p>
            <a:r>
              <a:rPr kumimoji="1" lang="en-US" altLang="zh-CN" dirty="0" smtClean="0"/>
              <a:t>C=</a:t>
            </a:r>
            <a:r>
              <a:rPr kumimoji="1" lang="en-US" altLang="zh-CN" dirty="0" err="1" smtClean="0"/>
              <a:t>combinevalue</a:t>
            </a:r>
            <a:endParaRPr kumimoji="1" lang="en-US" altLang="zh-CN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210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Algorithms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Deferred Evaluation: execute lazily, which result in a execution plan (graph) 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After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have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zh-CN" dirty="0" smtClean="0"/>
              <a:t> </a:t>
            </a:r>
            <a:r>
              <a:rPr kumimoji="1" lang="en-US" altLang="zh-CN" dirty="0" smtClean="0"/>
              <a:t>graph,</a:t>
            </a:r>
          </a:p>
          <a:p>
            <a:pPr marL="0" indent="0">
              <a:buNone/>
            </a:pPr>
            <a:r>
              <a:rPr kumimoji="1" lang="zh-CN" altLang="zh-CN" dirty="0"/>
              <a:t> </a:t>
            </a:r>
            <a:r>
              <a:rPr kumimoji="1" lang="zh-CN" altLang="en-US" dirty="0" smtClean="0"/>
              <a:t> 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lot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can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done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endParaRPr kumimoji="1" lang="en-US" altLang="zh-CN" dirty="0" smtClean="0"/>
          </a:p>
          <a:p>
            <a:pPr marL="0" indent="0">
              <a:buNone/>
            </a:pPr>
            <a:r>
              <a:rPr kumimoji="1" lang="zh-CN" altLang="en-US" dirty="0" smtClean="0"/>
              <a:t>  </a:t>
            </a:r>
            <a:r>
              <a:rPr kumimoji="1" lang="zh-CN" altLang="zh-CN" dirty="0"/>
              <a:t> </a:t>
            </a:r>
            <a:r>
              <a:rPr kumimoji="1" lang="en-US" altLang="zh-CN" dirty="0" smtClean="0"/>
              <a:t>optimize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it!</a:t>
            </a:r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138" y="2806222"/>
            <a:ext cx="2724363" cy="343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5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Algorithm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Optimizer</a:t>
            </a:r>
          </a:p>
          <a:p>
            <a:r>
              <a:rPr kumimoji="1" lang="en-US" altLang="zh-CN" dirty="0" err="1" smtClean="0"/>
              <a:t>paralledDo</a:t>
            </a:r>
            <a:r>
              <a:rPr kumimoji="1" lang="en-US" altLang="zh-CN" dirty="0" smtClean="0"/>
              <a:t> Fusion, sibling fusion.</a:t>
            </a:r>
          </a:p>
          <a:p>
            <a:r>
              <a:rPr kumimoji="1" lang="en-US" altLang="zh-CN" dirty="0" smtClean="0"/>
              <a:t>f, g   =&gt; f o g, </a:t>
            </a:r>
          </a:p>
          <a:p>
            <a:r>
              <a:rPr kumimoji="1" lang="en-US" altLang="zh-CN" dirty="0" smtClean="0"/>
              <a:t>MSCR Operation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MSCR Fusion</a:t>
            </a:r>
          </a:p>
          <a:p>
            <a:pPr marL="0" indent="0">
              <a:buNone/>
            </a:pPr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2608" y="393513"/>
            <a:ext cx="2680592" cy="287337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3172" y="3694965"/>
            <a:ext cx="5070028" cy="221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79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53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Algorithm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Optimizer Strategy</a:t>
            </a:r>
          </a:p>
          <a:p>
            <a:pPr marL="514350" indent="-514350">
              <a:buAutoNum type="arabicParenBoth"/>
            </a:pPr>
            <a:r>
              <a:rPr kumimoji="1" lang="en-US" altLang="zh-CN" dirty="0" smtClean="0"/>
              <a:t>Sink flatten</a:t>
            </a:r>
          </a:p>
          <a:p>
            <a:pPr marL="514350" indent="-514350">
              <a:buAutoNum type="arabicParenBoth"/>
            </a:pPr>
            <a:r>
              <a:rPr kumimoji="1" lang="en-US" altLang="zh-CN" dirty="0" smtClean="0"/>
              <a:t>Lift </a:t>
            </a:r>
            <a:r>
              <a:rPr kumimoji="1" lang="en-US" altLang="zh-CN" dirty="0" err="1" smtClean="0"/>
              <a:t>conbinevalue</a:t>
            </a:r>
            <a:endParaRPr kumimoji="1" lang="en-US" altLang="zh-CN" dirty="0" smtClean="0"/>
          </a:p>
          <a:p>
            <a:pPr marL="514350" indent="-514350">
              <a:buAutoNum type="arabicParenBoth"/>
            </a:pPr>
            <a:r>
              <a:rPr kumimoji="1" lang="en-US" altLang="zh-CN" dirty="0" smtClean="0"/>
              <a:t>Insert fusion blocks</a:t>
            </a:r>
          </a:p>
          <a:p>
            <a:pPr marL="514350" indent="-514350">
              <a:buAutoNum type="arabicParenBoth"/>
            </a:pPr>
            <a:r>
              <a:rPr kumimoji="1" lang="en-US" altLang="zh-CN" dirty="0" smtClean="0"/>
              <a:t>Fuse </a:t>
            </a:r>
            <a:r>
              <a:rPr kumimoji="1" lang="en-US" altLang="zh-CN" dirty="0" err="1" smtClean="0"/>
              <a:t>parallelDos</a:t>
            </a:r>
            <a:endParaRPr kumimoji="1" lang="en-US" altLang="zh-CN" dirty="0" smtClean="0"/>
          </a:p>
          <a:p>
            <a:pPr marL="514350" indent="-514350">
              <a:buAutoNum type="arabicParenBoth"/>
            </a:pPr>
            <a:r>
              <a:rPr kumimoji="1" lang="en-US" altLang="zh-CN" dirty="0" smtClean="0"/>
              <a:t>Fuse MSCRs</a:t>
            </a:r>
          </a:p>
          <a:p>
            <a:pPr marL="514350" indent="-514350">
              <a:buAutoNum type="arabicParenBoth"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4186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6126" y="1"/>
            <a:ext cx="5748533" cy="665748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031632" y="488257"/>
            <a:ext cx="308560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kumimoji="1" lang="en-US" altLang="zh-CN" sz="4000" kern="0" dirty="0">
                <a:solidFill>
                  <a:schemeClr val="bg1"/>
                </a:solidFill>
              </a:rPr>
              <a:t>The</a:t>
            </a:r>
            <a:r>
              <a:rPr kumimoji="1" lang="zh-CN" altLang="en-US" sz="4000" kern="0" dirty="0">
                <a:solidFill>
                  <a:schemeClr val="bg1"/>
                </a:solidFill>
              </a:rPr>
              <a:t> </a:t>
            </a:r>
            <a:r>
              <a:rPr kumimoji="1" lang="en-US" altLang="zh-CN" sz="4000" kern="0" dirty="0">
                <a:solidFill>
                  <a:schemeClr val="bg1"/>
                </a:solidFill>
              </a:rPr>
              <a:t>Whole </a:t>
            </a:r>
          </a:p>
          <a:p>
            <a:pPr defTabSz="914400"/>
            <a:r>
              <a:rPr kumimoji="1" lang="en-US" altLang="zh-CN" sz="4000" kern="0" dirty="0">
                <a:solidFill>
                  <a:schemeClr val="bg1"/>
                </a:solidFill>
              </a:rPr>
              <a:t>Flow </a:t>
            </a:r>
            <a:endParaRPr kumimoji="1" lang="en-US" altLang="zh-CN" sz="4000" kern="0" dirty="0">
              <a:solidFill>
                <a:schemeClr val="bg1"/>
              </a:solidFill>
            </a:endParaRPr>
          </a:p>
          <a:p>
            <a:pPr defTabSz="914400"/>
            <a:r>
              <a:rPr kumimoji="1" lang="en-US" altLang="zh-CN" sz="4000" kern="0" dirty="0">
                <a:solidFill>
                  <a:schemeClr val="bg1"/>
                </a:solidFill>
              </a:rPr>
              <a:t>optimization</a:t>
            </a:r>
            <a:endParaRPr kumimoji="1" lang="zh-CN" altLang="en-US" sz="40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25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Optimizer Effectiveness</a:t>
            </a:r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3463" y="2354793"/>
            <a:ext cx="4768850" cy="317923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7192302" y="2338823"/>
            <a:ext cx="309014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en-US" altLang="zh-CN" sz="2400" kern="0" dirty="0">
                <a:solidFill>
                  <a:schemeClr val="bg1"/>
                </a:solidFill>
              </a:rPr>
              <a:t>the optimizer appears to achieve on average a 5x reduction in the number of stages, and some pipelines had compression ratios over 30x. </a:t>
            </a:r>
          </a:p>
          <a:p>
            <a:pPr defTabSz="914400"/>
            <a:endParaRPr kumimoji="1" lang="zh-CN" altLang="en-US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11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Execution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Performance</a:t>
            </a:r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4928" y="4337280"/>
            <a:ext cx="3539573" cy="98084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7461" y="3270250"/>
            <a:ext cx="4440789" cy="316707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4927" y="1441263"/>
            <a:ext cx="6827971" cy="1701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advantages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Construct an execution plan dataflow graph</a:t>
            </a:r>
          </a:p>
          <a:p>
            <a:r>
              <a:rPr kumimoji="1" lang="en-US" altLang="zh-CN" dirty="0" smtClean="0"/>
              <a:t>First optimize the plan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Combination of high-level abstractions</a:t>
            </a:r>
          </a:p>
          <a:p>
            <a:r>
              <a:rPr kumimoji="1" lang="en-US" altLang="zh-CN" dirty="0" smtClean="0"/>
              <a:t>Deferred evaluation and optimization </a:t>
            </a:r>
          </a:p>
          <a:p>
            <a:r>
              <a:rPr kumimoji="1" lang="en-US" altLang="zh-CN" dirty="0" smtClean="0"/>
              <a:t>Efficient parallel primitives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719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Easy to test: small scale </a:t>
            </a:r>
            <a:r>
              <a:rPr kumimoji="1" lang="en-US" altLang="zh-CN" smtClean="0"/>
              <a:t>to large</a:t>
            </a:r>
          </a:p>
          <a:p>
            <a:r>
              <a:rPr kumimoji="1" lang="en-US" altLang="zh-CN" dirty="0" smtClean="0"/>
              <a:t>Abstract away the detail of how data is represented</a:t>
            </a:r>
          </a:p>
          <a:p>
            <a:r>
              <a:rPr kumimoji="1" lang="en-US" altLang="zh-CN" dirty="0" smtClean="0"/>
              <a:t>Abstract away the implementation strategy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0666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Question Solving: Client’s Need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zh-CN" dirty="0" smtClean="0"/>
              <a:t>One possible solution:</a:t>
            </a:r>
          </a:p>
          <a:p>
            <a:r>
              <a:rPr kumimoji="1" lang="en-US" altLang="zh-CN" dirty="0" smtClean="0"/>
              <a:t>(1)use P to filter the song with preferred type</a:t>
            </a:r>
          </a:p>
          <a:p>
            <a:r>
              <a:rPr kumimoji="1" lang="en-US" altLang="zh-CN" dirty="0" smtClean="0"/>
              <a:t>(2)use P to filter the song with related type</a:t>
            </a:r>
          </a:p>
          <a:p>
            <a:r>
              <a:rPr kumimoji="1" lang="en-US" altLang="zh-CN" dirty="0" smtClean="0"/>
              <a:t>(3)use F to merge</a:t>
            </a:r>
          </a:p>
          <a:p>
            <a:r>
              <a:rPr kumimoji="1" lang="en-US" altLang="zh-CN" dirty="0" smtClean="0"/>
              <a:t>(4)use G and C to sort with the year and grade</a:t>
            </a:r>
          </a:p>
          <a:p>
            <a:r>
              <a:rPr kumimoji="1" lang="en-US" altLang="zh-CN" dirty="0" smtClean="0"/>
              <a:t>(5)use to P to filter like first 200 places</a:t>
            </a:r>
          </a:p>
          <a:p>
            <a:r>
              <a:rPr kumimoji="1" lang="en-US" altLang="zh-CN" dirty="0" smtClean="0"/>
              <a:t>(6)random pick 50 songs as result</a:t>
            </a:r>
          </a:p>
          <a:p>
            <a:r>
              <a:rPr kumimoji="1" lang="en-US" altLang="zh-CN" dirty="0" smtClean="0"/>
              <a:t>(7)use P to update the database.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96497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92339" y="2508250"/>
            <a:ext cx="7583487" cy="1044388"/>
          </a:xfrm>
        </p:spPr>
        <p:txBody>
          <a:bodyPr/>
          <a:lstStyle/>
          <a:p>
            <a:r>
              <a:rPr kumimoji="1" lang="en-US" altLang="zh-CN" dirty="0" smtClean="0"/>
              <a:t>Thanks for watching!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7205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on 40+ hours</a:t>
            </a:r>
          </a:p>
          <a:p>
            <a:r>
              <a:rPr lang="en-US" dirty="0"/>
              <a:t>f</a:t>
            </a:r>
            <a:r>
              <a:rPr lang="en-US" dirty="0" smtClean="0"/>
              <a:t>lexible </a:t>
            </a:r>
            <a:r>
              <a:rPr lang="en-US" dirty="0" err="1" smtClean="0"/>
              <a:t>wrt</a:t>
            </a:r>
            <a:r>
              <a:rPr lang="en-US" dirty="0" smtClean="0"/>
              <a:t> topics</a:t>
            </a:r>
          </a:p>
          <a:p>
            <a:r>
              <a:rPr lang="en-US" dirty="0" smtClean="0"/>
              <a:t>single or </a:t>
            </a:r>
            <a:r>
              <a:rPr lang="en-US" dirty="0" smtClean="0">
                <a:solidFill>
                  <a:srgbClr val="FF0000"/>
                </a:solidFill>
              </a:rPr>
              <a:t>in groups of 2 or 3</a:t>
            </a:r>
          </a:p>
          <a:p>
            <a:pPr lvl="1"/>
            <a:r>
              <a:rPr lang="en-US" dirty="0" smtClean="0"/>
              <a:t>- prefer groups</a:t>
            </a:r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xamples</a:t>
            </a:r>
          </a:p>
          <a:p>
            <a:pPr lvl="1"/>
            <a:r>
              <a:rPr lang="en-US" dirty="0" smtClean="0"/>
              <a:t>- comprehensive literature survey in an area, identify an open problem, and a method of attack</a:t>
            </a:r>
          </a:p>
          <a:p>
            <a:pPr lvl="1"/>
            <a:r>
              <a:rPr lang="en-US" dirty="0" smtClean="0"/>
              <a:t>- solve a research problem</a:t>
            </a:r>
          </a:p>
          <a:p>
            <a:pPr lvl="1"/>
            <a:r>
              <a:rPr lang="en-US" dirty="0" smtClean="0"/>
              <a:t>- build a system that solves an interesting problem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54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>
                <a:solidFill>
                  <a:srgbClr val="FF0000"/>
                </a:solidFill>
              </a:rPr>
              <a:t>Present to class on April 13</a:t>
            </a:r>
          </a:p>
          <a:p>
            <a:r>
              <a:rPr lang="en-US" dirty="0" smtClean="0"/>
              <a:t>Send a proposal (2-3 paragraphs) by April 13</a:t>
            </a:r>
            <a:endParaRPr lang="en-US" dirty="0" smtClean="0"/>
          </a:p>
          <a:p>
            <a:pPr lvl="1"/>
            <a:r>
              <a:rPr lang="en-US" dirty="0" smtClean="0"/>
              <a:t>Describe the problem </a:t>
            </a:r>
          </a:p>
          <a:p>
            <a:pPr lvl="1"/>
            <a:r>
              <a:rPr lang="en-US" dirty="0" smtClean="0"/>
              <a:t>Explain why it is interesting to solve</a:t>
            </a:r>
          </a:p>
          <a:p>
            <a:pPr lvl="1"/>
            <a:endParaRPr lang="en-US" dirty="0"/>
          </a:p>
          <a:p>
            <a:r>
              <a:rPr lang="en-US" dirty="0" smtClean="0"/>
              <a:t>Get my approval by April 11</a:t>
            </a:r>
          </a:p>
        </p:txBody>
      </p:sp>
    </p:spTree>
    <p:extLst>
      <p:ext uri="{BB962C8B-B14F-4D97-AF65-F5344CB8AC3E}">
        <p14:creationId xmlns:p14="http://schemas.microsoft.com/office/powerpoint/2010/main" val="117613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highlight>
                  <a:srgbClr val="FFFFFF"/>
                </a:highlight>
              </a:rPr>
              <a:t>From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input</a:t>
            </a:r>
            <a:r>
              <a:rPr lang="en-US" dirty="0" smtClean="0">
                <a:highlight>
                  <a:srgbClr val="FFFFFF"/>
                </a:highlight>
              </a:rPr>
              <a:t>, </a:t>
            </a:r>
            <a:r>
              <a:rPr lang="en-US" dirty="0" smtClean="0"/>
              <a:t>a sequence of objects of type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23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struct</a:t>
            </a:r>
            <a:r>
              <a:rPr lang="en-US" sz="2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3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PurchaseEvent</a:t>
            </a:r>
            <a:r>
              <a:rPr lang="en-US" sz="2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</a:t>
            </a:r>
            <a:r>
              <a:rPr lang="en-US" sz="23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 </a:t>
            </a:r>
            <a:r>
              <a:rPr lang="en-US" sz="2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user; </a:t>
            </a:r>
            <a:r>
              <a:rPr lang="en-US" sz="23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 </a:t>
            </a:r>
            <a:r>
              <a:rPr lang="en-US" sz="2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product; </a:t>
            </a:r>
            <a:r>
              <a:rPr lang="en-US" sz="23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23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3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purchase_price</a:t>
            </a:r>
            <a:r>
              <a:rPr lang="en-US" sz="2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};</a:t>
            </a:r>
            <a:endParaRPr lang="en-US" sz="23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FlumeJava</a:t>
            </a:r>
            <a:r>
              <a:rPr lang="en-US" dirty="0" smtClean="0"/>
              <a:t> pipeline computes</a:t>
            </a: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 Total money spent by each user       (i.e. output </a:t>
            </a:r>
            <a:r>
              <a:rPr lang="en-US" dirty="0" smtClean="0"/>
              <a:t>is a set </a:t>
            </a:r>
            <a:r>
              <a:rPr lang="en-US" dirty="0" smtClean="0"/>
              <a:t>of </a:t>
            </a:r>
            <a:r>
              <a:rPr lang="en-US" sz="21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struct</a:t>
            </a:r>
            <a:r>
              <a:rPr lang="en-US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 </a:t>
            </a:r>
            <a:r>
              <a:rPr lang="en-US" sz="21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 </a:t>
            </a:r>
            <a:r>
              <a:rPr lang="en-US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user; </a:t>
            </a:r>
            <a:r>
              <a:rPr lang="en-US" sz="21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21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sum})</a:t>
            </a:r>
            <a:endParaRPr lang="en-US" sz="2100" dirty="0" smtClean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 Total money spent on each product </a:t>
            </a:r>
            <a:r>
              <a:rPr lang="en-US" dirty="0"/>
              <a:t>(i.e. output </a:t>
            </a:r>
            <a:r>
              <a:rPr lang="en-US" dirty="0" smtClean="0"/>
              <a:t>is a set of </a:t>
            </a:r>
            <a:r>
              <a:rPr lang="en-US" sz="21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struct</a:t>
            </a:r>
            <a:r>
              <a:rPr lang="en-US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 </a:t>
            </a:r>
            <a:r>
              <a:rPr lang="en-US" sz="21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 </a:t>
            </a:r>
            <a:r>
              <a:rPr lang="en-US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product; </a:t>
            </a:r>
            <a:r>
              <a:rPr lang="en-US" sz="2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21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sum})</a:t>
            </a:r>
            <a:endParaRPr lang="en-US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sz="1300" dirty="0" smtClean="0"/>
              <a:t> </a:t>
            </a:r>
            <a:endParaRPr lang="en-US" dirty="0" smtClean="0"/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dirty="0" smtClean="0"/>
              <a:t>How many MapReduce (MSCR) operations will be present in the compiled pipeline?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dirty="0" smtClean="0"/>
              <a:t>Specify the mapper and reducer functions (pseudocode ok) in each of the MSCR operations.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(feel free to refer to the </a:t>
            </a:r>
            <a:r>
              <a:rPr lang="en-US" dirty="0" err="1" smtClean="0"/>
              <a:t>FlumeJava</a:t>
            </a:r>
            <a:r>
              <a:rPr lang="en-US" dirty="0" smtClean="0"/>
              <a:t> paper and the MapReduce paper)</a:t>
            </a:r>
            <a:endParaRPr lang="en-US" dirty="0" smtClean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en-US" dirty="0" smtClean="0"/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84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09800" y="1395413"/>
            <a:ext cx="7772400" cy="1470025"/>
          </a:xfrm>
        </p:spPr>
        <p:txBody>
          <a:bodyPr>
            <a:normAutofit/>
          </a:bodyPr>
          <a:lstStyle/>
          <a:p>
            <a:r>
              <a:rPr kumimoji="1" lang="en-US" altLang="zh-CN" dirty="0" err="1" smtClean="0"/>
              <a:t>FlumeJava</a:t>
            </a:r>
            <a:r>
              <a:rPr kumimoji="1" lang="en-US" altLang="zh-CN" dirty="0" smtClean="0"/>
              <a:t>: Easy, Efficient Data-Parallel Pipelines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95600" y="4219575"/>
            <a:ext cx="6400800" cy="1752600"/>
          </a:xfrm>
        </p:spPr>
        <p:txBody>
          <a:bodyPr/>
          <a:lstStyle/>
          <a:p>
            <a:r>
              <a:rPr kumimoji="1" lang="en-US" altLang="zh-CN" dirty="0" err="1" smtClean="0"/>
              <a:t>Zishan</a:t>
            </a:r>
            <a:r>
              <a:rPr kumimoji="1" lang="en-US" altLang="zh-CN" dirty="0" smtClean="0"/>
              <a:t> Zhou</a:t>
            </a:r>
            <a:endParaRPr kumimoji="1" lang="en-US" altLang="zh-CN" dirty="0"/>
          </a:p>
          <a:p>
            <a:r>
              <a:rPr kumimoji="1" lang="en-US" altLang="zh-CN" dirty="0" smtClean="0"/>
              <a:t>CS 239  course presentation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7745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OUTLINE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81200" y="1600201"/>
            <a:ext cx="8686800" cy="4525963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zh-CN" dirty="0" smtClean="0"/>
              <a:t>Background</a:t>
            </a:r>
          </a:p>
          <a:p>
            <a:r>
              <a:rPr kumimoji="1" lang="en-US" altLang="zh-CN" dirty="0" err="1" smtClean="0"/>
              <a:t>FlumeJava</a:t>
            </a:r>
            <a:r>
              <a:rPr kumimoji="1" lang="en-US" altLang="zh-CN" dirty="0" smtClean="0"/>
              <a:t> class</a:t>
            </a:r>
          </a:p>
          <a:p>
            <a:pPr marL="514350" indent="-514350">
              <a:buAutoNum type="arabicParenBoth"/>
            </a:pPr>
            <a:r>
              <a:rPr kumimoji="1" lang="en-US" altLang="zh-CN" dirty="0" smtClean="0"/>
              <a:t>Data member    (2) Basic operation  </a:t>
            </a:r>
          </a:p>
          <a:p>
            <a:pPr marL="0" indent="0">
              <a:buNone/>
            </a:pPr>
            <a:r>
              <a:rPr kumimoji="1" lang="en-US" altLang="zh-CN" dirty="0" smtClean="0"/>
              <a:t>(3)    Derived operation</a:t>
            </a:r>
          </a:p>
          <a:p>
            <a:pPr marL="0" indent="0">
              <a:buNone/>
            </a:pPr>
            <a:endParaRPr kumimoji="1" lang="en-US" altLang="zh-CN" dirty="0" smtClean="0"/>
          </a:p>
          <a:p>
            <a:r>
              <a:rPr kumimoji="1" lang="en-US" altLang="zh-CN" dirty="0" smtClean="0"/>
              <a:t>Algorithm</a:t>
            </a:r>
          </a:p>
          <a:p>
            <a:pPr marL="0" indent="0">
              <a:buNone/>
            </a:pPr>
            <a:r>
              <a:rPr kumimoji="1" lang="en-US" altLang="zh-CN" dirty="0"/>
              <a:t>(1) </a:t>
            </a:r>
            <a:r>
              <a:rPr kumimoji="1" lang="en-US" altLang="zh-CN" dirty="0" smtClean="0"/>
              <a:t>   Execution plan  </a:t>
            </a:r>
            <a:r>
              <a:rPr kumimoji="1" lang="en-US" altLang="zh-CN" b="1" dirty="0" smtClean="0"/>
              <a:t>(</a:t>
            </a:r>
            <a:r>
              <a:rPr kumimoji="1" lang="en-US" altLang="zh-CN" b="1" dirty="0"/>
              <a:t>2) </a:t>
            </a:r>
            <a:r>
              <a:rPr kumimoji="1" lang="en-US" altLang="zh-CN" b="1" dirty="0" smtClean="0"/>
              <a:t>Optimizer</a:t>
            </a:r>
          </a:p>
          <a:p>
            <a:pPr marL="0" indent="0">
              <a:buNone/>
            </a:pPr>
            <a:endParaRPr kumimoji="1" lang="en-US" altLang="zh-CN" dirty="0" smtClean="0"/>
          </a:p>
          <a:p>
            <a:r>
              <a:rPr kumimoji="1" lang="en-US" altLang="zh-CN" dirty="0" smtClean="0"/>
              <a:t>Example</a:t>
            </a:r>
          </a:p>
          <a:p>
            <a:pPr marL="514350" indent="-514350">
              <a:buAutoNum type="arabicParenBoth"/>
            </a:pPr>
            <a:r>
              <a:rPr kumimoji="1" lang="en-US" altLang="zh-CN" dirty="0" smtClean="0"/>
              <a:t>Data flow          (2) Real example</a:t>
            </a:r>
          </a:p>
          <a:p>
            <a:pPr marL="0" indent="0">
              <a:buNone/>
            </a:pPr>
            <a:endParaRPr kumimoji="1" lang="en-US" altLang="zh-CN" b="1" dirty="0" smtClean="0"/>
          </a:p>
          <a:p>
            <a:pPr marL="0" indent="0">
              <a:buNone/>
            </a:pPr>
            <a:endParaRPr kumimoji="1" lang="en-US" altLang="zh-CN" dirty="0" smtClean="0"/>
          </a:p>
          <a:p>
            <a:endParaRPr kumimoji="1" lang="en-US" altLang="zh-CN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4550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Background	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Process massive amounts of data in parallel</a:t>
            </a:r>
          </a:p>
          <a:p>
            <a:r>
              <a:rPr kumimoji="1" lang="en-US" altLang="zh-CN" dirty="0" err="1" smtClean="0"/>
              <a:t>MapReduce</a:t>
            </a:r>
            <a:r>
              <a:rPr kumimoji="1" lang="en-US" altLang="zh-CN" dirty="0" smtClean="0"/>
              <a:t>: a model works well for computation that can be broken into: map, shuffle, reduce</a:t>
            </a:r>
          </a:p>
          <a:p>
            <a:r>
              <a:rPr kumimoji="1" lang="en-US" altLang="zh-CN" dirty="0" smtClean="0"/>
              <a:t>A chain of </a:t>
            </a:r>
            <a:r>
              <a:rPr kumimoji="1" lang="en-US" altLang="zh-CN" dirty="0" err="1" smtClean="0"/>
              <a:t>MapReduce</a:t>
            </a:r>
            <a:r>
              <a:rPr kumimoji="1" lang="en-US" altLang="zh-CN" dirty="0" smtClean="0"/>
              <a:t> stages is required</a:t>
            </a:r>
          </a:p>
          <a:p>
            <a:r>
              <a:rPr kumimoji="1" lang="en-US" altLang="zh-CN" dirty="0" smtClean="0"/>
              <a:t>Additional work to chain </a:t>
            </a:r>
            <a:r>
              <a:rPr kumimoji="1" lang="en-US" altLang="zh-CN" dirty="0" err="1" smtClean="0"/>
              <a:t>MapReduce</a:t>
            </a:r>
            <a:r>
              <a:rPr kumimoji="1" lang="en-US" altLang="zh-CN" dirty="0" smtClean="0"/>
              <a:t> stages, </a:t>
            </a:r>
          </a:p>
          <a:p>
            <a:pPr marL="0" indent="0">
              <a:buNone/>
            </a:pPr>
            <a:r>
              <a:rPr kumimoji="1" lang="zh-CN" altLang="zh-CN" dirty="0"/>
              <a:t> </a:t>
            </a:r>
            <a:r>
              <a:rPr kumimoji="1" lang="zh-CN" altLang="en-US" dirty="0" smtClean="0"/>
              <a:t>  </a:t>
            </a:r>
            <a:r>
              <a:rPr kumimoji="1" lang="en-US" altLang="zh-CN" dirty="0" smtClean="0"/>
              <a:t>to manage the internal result.</a:t>
            </a:r>
          </a:p>
          <a:p>
            <a:endParaRPr kumimoji="1"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8403" y="225288"/>
            <a:ext cx="4553973" cy="320702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6251" y="4390738"/>
            <a:ext cx="2016125" cy="215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16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Example: Song list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Imagine you are hired by a really big Music Company.</a:t>
            </a:r>
          </a:p>
          <a:p>
            <a:r>
              <a:rPr kumimoji="1" lang="en-US" altLang="zh-CN" dirty="0" smtClean="0"/>
              <a:t>You have a list or can be said a database of more than 100000 songs</a:t>
            </a:r>
          </a:p>
          <a:p>
            <a:r>
              <a:rPr kumimoji="1" lang="en-US" altLang="zh-CN" dirty="0" smtClean="0"/>
              <a:t>Each song has a name, type, player, year, grade….</a:t>
            </a:r>
          </a:p>
          <a:p>
            <a:r>
              <a:rPr kumimoji="1" lang="en-US" altLang="zh-CN" dirty="0" smtClean="0"/>
              <a:t>You task is to sell the music to the clients. </a:t>
            </a:r>
          </a:p>
          <a:p>
            <a:r>
              <a:rPr kumimoji="1" lang="en-US" altLang="zh-CN" dirty="0" smtClean="0"/>
              <a:t>One day, Our professor said I paid 100 dollars for 50 songs, I like </a:t>
            </a:r>
            <a:r>
              <a:rPr kumimoji="1" lang="en-US" altLang="zh-CN" dirty="0" err="1" smtClean="0"/>
              <a:t>balabala</a:t>
            </a:r>
            <a:r>
              <a:rPr kumimoji="1" lang="en-US" altLang="zh-CN" dirty="0" smtClean="0"/>
              <a:t>…., give me a list and show me the song.</a:t>
            </a:r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7051" y="269689"/>
            <a:ext cx="2618824" cy="165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>
    <a:lnDef>
      <a:spPr>
        <a:ln w="28575"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旋转体">
  <a:themeElements>
    <a:clrScheme name="旋转体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旋转体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旋转体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0</TotalTime>
  <Words>1128</Words>
  <Application>Microsoft Office PowerPoint</Application>
  <PresentationFormat>Widescreen</PresentationFormat>
  <Paragraphs>178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宋体</vt:lpstr>
      <vt:lpstr>Arial</vt:lpstr>
      <vt:lpstr>Calibri</vt:lpstr>
      <vt:lpstr>Consolas</vt:lpstr>
      <vt:lpstr>等线</vt:lpstr>
      <vt:lpstr>Segoe UI</vt:lpstr>
      <vt:lpstr>Trebuchet MS</vt:lpstr>
      <vt:lpstr>Wingdings 2</vt:lpstr>
      <vt:lpstr>Metropolitan</vt:lpstr>
      <vt:lpstr>旋转体</vt:lpstr>
      <vt:lpstr>  CS239-Lecture 4 FlumeJava</vt:lpstr>
      <vt:lpstr>New Schedule</vt:lpstr>
      <vt:lpstr>Course Project</vt:lpstr>
      <vt:lpstr>Project Proposal</vt:lpstr>
      <vt:lpstr>Pop Quiz</vt:lpstr>
      <vt:lpstr>FlumeJava: Easy, Efficient Data-Parallel Pipelines</vt:lpstr>
      <vt:lpstr>OUTLINE</vt:lpstr>
      <vt:lpstr>Background </vt:lpstr>
      <vt:lpstr>Example: Song list</vt:lpstr>
      <vt:lpstr>Simple example</vt:lpstr>
      <vt:lpstr>PowerPoint Presentation</vt:lpstr>
      <vt:lpstr>PowerPoint Presentation</vt:lpstr>
      <vt:lpstr>Data Member</vt:lpstr>
      <vt:lpstr>BasicFunction</vt:lpstr>
      <vt:lpstr>Basic Function</vt:lpstr>
      <vt:lpstr>Basic Function</vt:lpstr>
      <vt:lpstr>Derived Function</vt:lpstr>
      <vt:lpstr>Algorithms</vt:lpstr>
      <vt:lpstr>Algorithm</vt:lpstr>
      <vt:lpstr>Algorithm</vt:lpstr>
      <vt:lpstr>PowerPoint Presentation</vt:lpstr>
      <vt:lpstr>Optimizer Effectiveness</vt:lpstr>
      <vt:lpstr>Execution Performance</vt:lpstr>
      <vt:lpstr>advantages</vt:lpstr>
      <vt:lpstr>PowerPoint Presentation</vt:lpstr>
      <vt:lpstr>Question Solving: Client’s Need</vt:lpstr>
      <vt:lpstr>Thanks for watching!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2016-03-29T03:05:16Z</dcterms:created>
  <dcterms:modified xsi:type="dcterms:W3CDTF">2016-04-06T17:01:53Z</dcterms:modified>
</cp:coreProperties>
</file>