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3" r:id="rId4"/>
    <p:sldId id="281" r:id="rId5"/>
    <p:sldId id="280" r:id="rId6"/>
    <p:sldId id="282" r:id="rId7"/>
    <p:sldId id="288" r:id="rId8"/>
    <p:sldId id="286" r:id="rId9"/>
    <p:sldId id="287" r:id="rId10"/>
    <p:sldId id="284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/>
    <p:restoredTop sz="71111"/>
  </p:normalViewPr>
  <p:slideViewPr>
    <p:cSldViewPr snapToGrid="0" snapToObjects="1">
      <p:cViewPr varScale="1">
        <p:scale>
          <a:sx n="81" d="100"/>
          <a:sy n="81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F752-6796-2E47-AA16-7FAE4AC2EF99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2C577-6C5F-E64C-948A-AFA9B48BB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 Everyone, hope you are enjoying </a:t>
            </a:r>
            <a:r>
              <a:rPr lang="en-US" dirty="0" err="1"/>
              <a:t>ShopTalk</a:t>
            </a:r>
            <a:r>
              <a:rPr lang="en-US" dirty="0"/>
              <a:t> so far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name is Chris from ShopYourLikes and I am here to talk about Influencer and affiliate marketing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0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5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3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1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C577-6C5F-E64C-948A-AFA9B48BBC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031" y="3901101"/>
            <a:ext cx="7766936" cy="1096899"/>
          </a:xfrm>
        </p:spPr>
        <p:txBody>
          <a:bodyPr/>
          <a:lstStyle/>
          <a:p>
            <a:r>
              <a:rPr lang="en-US" b="1" dirty="0">
                <a:solidFill>
                  <a:srgbClr val="FF6665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CS130 Spring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56" y="2333550"/>
            <a:ext cx="6388957" cy="15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10"/>
            <a:ext cx="8596668" cy="819230"/>
          </a:xfrm>
        </p:spPr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3848"/>
            <a:ext cx="9050728" cy="3933898"/>
          </a:xfrm>
        </p:spPr>
        <p:txBody>
          <a:bodyPr/>
          <a:lstStyle/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Mentorship from former CS130 students</a:t>
            </a:r>
          </a:p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Direct experience with enterprise level engineering practices</a:t>
            </a:r>
          </a:p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Setup Guidelines</a:t>
            </a:r>
          </a:p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On site development workshops</a:t>
            </a:r>
          </a:p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Various methods of communication between team and the Connexity mentors</a:t>
            </a: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10"/>
            <a:ext cx="8596668" cy="819230"/>
          </a:xfrm>
        </p:spPr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Any Questions???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07440"/>
            <a:ext cx="8596668" cy="4450306"/>
          </a:xfrm>
        </p:spPr>
        <p:txBody>
          <a:bodyPr/>
          <a:lstStyle/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  <p:pic>
        <p:nvPicPr>
          <p:cNvPr id="7" name="Shape 249">
            <a:extLst>
              <a:ext uri="{FF2B5EF4-FFF2-40B4-BE49-F238E27FC236}">
                <a16:creationId xmlns:a16="http://schemas.microsoft.com/office/drawing/2014/main" id="{E9AF00DB-C24D-214A-8EC5-2EFFC01F691D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6918" y="228722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10"/>
            <a:ext cx="8596668" cy="819230"/>
          </a:xfrm>
        </p:spPr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What Is ShopYourLikes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3848"/>
            <a:ext cx="9050728" cy="3933898"/>
          </a:xfrm>
        </p:spPr>
        <p:txBody>
          <a:bodyPr/>
          <a:lstStyle/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Division of Connexity Inc.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Monetization platform for social influencers and content curators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Connect retailers with leads through our users</a:t>
            </a:r>
          </a:p>
          <a:p>
            <a:pPr lvl="1"/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Retailers pay for leads</a:t>
            </a:r>
          </a:p>
          <a:p>
            <a:pPr lvl="1"/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We split revenue with our SYL users</a:t>
            </a: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1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5457D7-91E3-6F48-A55F-3D849997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7" y="5103171"/>
            <a:ext cx="5627514" cy="1601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10"/>
            <a:ext cx="8596668" cy="819230"/>
          </a:xfrm>
        </p:spPr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What Our Influencers Already 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3848"/>
            <a:ext cx="9050728" cy="3933898"/>
          </a:xfrm>
        </p:spPr>
        <p:txBody>
          <a:bodyPr/>
          <a:lstStyle/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Tools to make ShopYourLikes links that they can use on social media</a:t>
            </a: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5" y="2254429"/>
            <a:ext cx="4554393" cy="2672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71CAC-7B34-4A4D-B28C-98AE554F3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474" y="2278888"/>
            <a:ext cx="1783445" cy="3170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80791B-0F86-B446-BAA9-9C2284C19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514" y="2248637"/>
            <a:ext cx="3328213" cy="33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D7CD-04B0-9C4D-8516-B43FAE36E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5F5B2-357D-7746-8925-BCDD214C93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ShopYourLikes Link Journal</a:t>
            </a:r>
          </a:p>
        </p:txBody>
      </p:sp>
    </p:spTree>
    <p:extLst>
      <p:ext uri="{BB962C8B-B14F-4D97-AF65-F5344CB8AC3E}">
        <p14:creationId xmlns:p14="http://schemas.microsoft.com/office/powerpoint/2010/main" val="85271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10"/>
            <a:ext cx="8596668" cy="819230"/>
          </a:xfrm>
        </p:spPr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What Our Users Have Asked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3848"/>
            <a:ext cx="8356308" cy="3933898"/>
          </a:xfrm>
        </p:spPr>
        <p:txBody>
          <a:bodyPr/>
          <a:lstStyle/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Simple ways to keep track of the links they have created and new links they want to use in the future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Ways to create several links at once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Content inspiration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Easy to use features that are mobile friendly</a:t>
            </a: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10"/>
            <a:ext cx="8596668" cy="819230"/>
          </a:xfrm>
        </p:spPr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What You Will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3848"/>
            <a:ext cx="9050728" cy="3933898"/>
          </a:xfrm>
        </p:spPr>
        <p:txBody>
          <a:bodyPr/>
          <a:lstStyle/>
          <a:p>
            <a:r>
              <a:rPr lang="en-US" dirty="0">
                <a:latin typeface="Source Sans Pro Light" charset="0"/>
                <a:ea typeface="Source Sans Pro Light" charset="0"/>
                <a:cs typeface="Source Sans Pro Light" charset="0"/>
              </a:rPr>
              <a:t>Web application that leverages our core technology frameworks </a:t>
            </a: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8FFEB-9776-5A41-9BF6-9D5B5D9E3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668" y="2397453"/>
            <a:ext cx="4127500" cy="196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568513-8D42-D247-9B0F-3C991BFE1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134" y="1952953"/>
            <a:ext cx="285750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26A72-8A07-1D41-B394-963D781D7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199" y="4825570"/>
            <a:ext cx="5710995" cy="11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3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What You Will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5B365-4011-B844-96AD-978EF6F10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web application</a:t>
            </a:r>
          </a:p>
          <a:p>
            <a:pPr lvl="1"/>
            <a:r>
              <a:rPr lang="en-US" dirty="0"/>
              <a:t>Communicates with ShopYourLikes API</a:t>
            </a:r>
          </a:p>
          <a:p>
            <a:pPr lvl="1"/>
            <a:r>
              <a:rPr lang="en-US" dirty="0"/>
              <a:t>Database connection to manage: </a:t>
            </a:r>
          </a:p>
          <a:p>
            <a:pPr lvl="2"/>
            <a:r>
              <a:rPr lang="en-US" dirty="0"/>
              <a:t>Link data</a:t>
            </a:r>
          </a:p>
          <a:p>
            <a:pPr lvl="2"/>
            <a:r>
              <a:rPr lang="en-US" dirty="0"/>
              <a:t>Performance data</a:t>
            </a:r>
          </a:p>
          <a:p>
            <a:pPr lvl="2"/>
            <a:r>
              <a:rPr lang="en-US" dirty="0"/>
              <a:t>Any outside data</a:t>
            </a:r>
          </a:p>
          <a:p>
            <a:pPr lvl="1"/>
            <a:r>
              <a:rPr lang="en-US" dirty="0"/>
              <a:t>Communicates with another external API or </a:t>
            </a:r>
            <a:r>
              <a:rPr lang="en-US" dirty="0" err="1"/>
              <a:t>datasource</a:t>
            </a:r>
            <a:endParaRPr lang="en-US" dirty="0"/>
          </a:p>
          <a:p>
            <a:r>
              <a:rPr lang="en-US" dirty="0"/>
              <a:t>Front-end UI that supports all the required features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10"/>
            <a:ext cx="8596668" cy="819230"/>
          </a:xfrm>
        </p:spPr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Customer Problems You Will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3848"/>
            <a:ext cx="9050728" cy="3933898"/>
          </a:xfrm>
        </p:spPr>
        <p:txBody>
          <a:bodyPr/>
          <a:lstStyle/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How can I easily keep track of all the unique links I have created?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How can I easily create multiple SYL Links?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How can I see what images I pinned with my links?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What useful analytics can you provide regarding my SYL links performance?</a:t>
            </a:r>
          </a:p>
          <a:p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8210"/>
            <a:ext cx="8596668" cy="819230"/>
          </a:xfrm>
        </p:spPr>
        <p:txBody>
          <a:bodyPr/>
          <a:lstStyle/>
          <a:p>
            <a:r>
              <a:rPr lang="en-US" b="1" dirty="0">
                <a:latin typeface="Source Sans Pro Light" charset="0"/>
                <a:ea typeface="Source Sans Pro Light" charset="0"/>
                <a:cs typeface="Source Sans Pro Light" charset="0"/>
              </a:rPr>
              <a:t>Technical Problems You Will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23848"/>
            <a:ext cx="9050728" cy="3933898"/>
          </a:xfrm>
        </p:spPr>
        <p:txBody>
          <a:bodyPr/>
          <a:lstStyle/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How do you make your UI easy to navigate?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How well does your implementation scale if the number of links managed increases 10x? 100x? 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How do you implement this using the technology frameworks required?</a:t>
            </a:r>
          </a:p>
          <a:p>
            <a:r>
              <a:rPr lang="en-US" sz="2000" dirty="0">
                <a:latin typeface="Source Sans Pro Light" charset="0"/>
                <a:ea typeface="Source Sans Pro Light" charset="0"/>
                <a:cs typeface="Source Sans Pro Light" charset="0"/>
              </a:rPr>
              <a:t>What outside technical source will you supplement the provided </a:t>
            </a:r>
            <a:r>
              <a:rPr lang="en-US" sz="2000">
                <a:latin typeface="Source Sans Pro Light" charset="0"/>
                <a:ea typeface="Source Sans Pro Light" charset="0"/>
                <a:cs typeface="Source Sans Pro Light" charset="0"/>
              </a:rPr>
              <a:t>data with?</a:t>
            </a:r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sz="2000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endParaRPr lang="en-US" dirty="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5880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832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40C0CE"/>
      </a:accent1>
      <a:accent2>
        <a:srgbClr val="0DAACE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40C0CE"/>
      </a:hlink>
      <a:folHlink>
        <a:srgbClr val="58CBCE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49771</TotalTime>
  <Words>329</Words>
  <Application>Microsoft Macintosh PowerPoint</Application>
  <PresentationFormat>Widescreen</PresentationFormat>
  <Paragraphs>66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Source Sans Pro Light</vt:lpstr>
      <vt:lpstr>Trebuchet MS</vt:lpstr>
      <vt:lpstr>Wingdings 3</vt:lpstr>
      <vt:lpstr>Facet</vt:lpstr>
      <vt:lpstr>PowerPoint Presentation</vt:lpstr>
      <vt:lpstr>What Is ShopYourLikes</vt:lpstr>
      <vt:lpstr>What Our Influencers Already Get</vt:lpstr>
      <vt:lpstr>PROJECT IDEA</vt:lpstr>
      <vt:lpstr>What Our Users Have Asked For</vt:lpstr>
      <vt:lpstr>What You Will Build</vt:lpstr>
      <vt:lpstr>What You Will Build</vt:lpstr>
      <vt:lpstr>Customer Problems You Will Solve</vt:lpstr>
      <vt:lpstr>Technical Problems You Will Face</vt:lpstr>
      <vt:lpstr>Logistics</vt:lpstr>
      <vt:lpstr>Any Questions???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St. Jacques</dc:creator>
  <cp:lastModifiedBy>Christopher St. Jacques</cp:lastModifiedBy>
  <cp:revision>79</cp:revision>
  <dcterms:created xsi:type="dcterms:W3CDTF">2017-07-14T16:41:06Z</dcterms:created>
  <dcterms:modified xsi:type="dcterms:W3CDTF">2018-04-09T20:48:28Z</dcterms:modified>
</cp:coreProperties>
</file>