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stl/cor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Programmatic Approach (Servlet)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protected void </a:t>
            </a:r>
            <a:r>
              <a:rPr lang="en-US" dirty="0" err="1"/>
              <a:t>doGet</a:t>
            </a:r>
            <a:r>
              <a:rPr lang="en-US" dirty="0"/>
              <a:t>(</a:t>
            </a:r>
            <a:r>
              <a:rPr lang="en-US" dirty="0" err="1"/>
              <a:t>HttpServletRequest</a:t>
            </a:r>
            <a:r>
              <a:rPr lang="en-US" dirty="0"/>
              <a:t> request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      </a:t>
            </a:r>
            <a:r>
              <a:rPr lang="en-US" dirty="0" err="1"/>
              <a:t>HttpServletResponse</a:t>
            </a:r>
            <a:r>
              <a:rPr lang="en-US" dirty="0"/>
              <a:t> response)</a:t>
            </a:r>
          </a:p>
          <a:p>
            <a:pPr marL="0" indent="0">
              <a:buNone/>
            </a:pPr>
            <a:r>
              <a:rPr lang="en-US" dirty="0" smtClean="0"/>
              <a:t>throws </a:t>
            </a:r>
            <a:r>
              <a:rPr lang="en-US" dirty="0" err="1"/>
              <a:t>ServletException</a:t>
            </a:r>
            <a:r>
              <a:rPr lang="en-US" dirty="0"/>
              <a:t>, </a:t>
            </a:r>
            <a:r>
              <a:rPr lang="en-US" dirty="0" err="1"/>
              <a:t>IOException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PrintWriter</a:t>
            </a:r>
            <a:r>
              <a:rPr lang="en-US" dirty="0"/>
              <a:t> out = </a:t>
            </a:r>
            <a:r>
              <a:rPr lang="en-US" dirty="0" err="1"/>
              <a:t>response.getWriter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out.println</a:t>
            </a:r>
            <a:r>
              <a:rPr lang="en-US" dirty="0"/>
              <a:t>("&lt;html&gt;");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out.println</a:t>
            </a:r>
            <a:r>
              <a:rPr lang="en-US" dirty="0"/>
              <a:t>("&lt;head&gt;&lt;title&gt;Hello&lt;/title&gt;&lt;/head&gt;");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out.println</a:t>
            </a:r>
            <a:r>
              <a:rPr lang="en-US" dirty="0"/>
              <a:t>("&lt;body&gt;Hello, ” + </a:t>
            </a:r>
            <a:r>
              <a:rPr lang="en-US" dirty="0" err="1"/>
              <a:t>request.getParameter</a:t>
            </a:r>
            <a:r>
              <a:rPr lang="en-US" dirty="0"/>
              <a:t>(“</a:t>
            </a:r>
            <a:r>
              <a:rPr lang="en-US" dirty="0" err="1"/>
              <a:t>first_name</a:t>
            </a:r>
            <a:r>
              <a:rPr lang="en-US" dirty="0"/>
              <a:t>”) + “!”);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out.println</a:t>
            </a:r>
            <a:r>
              <a:rPr lang="en-US" dirty="0"/>
              <a:t>("&lt;/body&gt;");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out.println</a:t>
            </a:r>
            <a:r>
              <a:rPr lang="en-US" dirty="0"/>
              <a:t>("&lt;/html&gt;");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out.close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25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Approach (JSP)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&lt;html&gt;</a:t>
            </a:r>
            <a:br>
              <a:rPr lang="en-US" sz="2800" dirty="0"/>
            </a:br>
            <a:r>
              <a:rPr lang="en-US" sz="2800" dirty="0"/>
              <a:t>&lt;head&gt;&lt;title&gt;Hello&lt;/title&gt;&lt;/head&gt;</a:t>
            </a:r>
            <a:br>
              <a:rPr lang="en-US" sz="2800" dirty="0"/>
            </a:br>
            <a:r>
              <a:rPr lang="en-US" sz="2800" dirty="0"/>
              <a:t>&lt;body&gt;</a:t>
            </a:r>
            <a:br>
              <a:rPr lang="en-US" sz="2800" dirty="0"/>
            </a:br>
            <a:r>
              <a:rPr lang="en-US" sz="2800" dirty="0"/>
              <a:t>    Hello, &lt;%= </a:t>
            </a:r>
            <a:r>
              <a:rPr lang="en-US" sz="2800" dirty="0" err="1"/>
              <a:t>request.getParameter</a:t>
            </a:r>
            <a:r>
              <a:rPr lang="en-US" sz="2800" dirty="0"/>
              <a:t>(“</a:t>
            </a:r>
            <a:r>
              <a:rPr lang="en-US" sz="2800" dirty="0" err="1"/>
              <a:t>first_name</a:t>
            </a:r>
            <a:r>
              <a:rPr lang="en-US" sz="2800" dirty="0"/>
              <a:t>”) %&gt;!</a:t>
            </a:r>
            <a:br>
              <a:rPr lang="en-US" sz="2800" dirty="0"/>
            </a:br>
            <a:r>
              <a:rPr lang="en-US" sz="2800" dirty="0"/>
              <a:t>&lt;/body&gt;</a:t>
            </a:r>
            <a:br>
              <a:rPr lang="en-US" sz="2800" dirty="0"/>
            </a:br>
            <a:r>
              <a:rPr lang="en-US" sz="2800" dirty="0"/>
              <a:t>&lt;/html&gt;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118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Controller (Servlet)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protected void </a:t>
            </a:r>
            <a:r>
              <a:rPr lang="en-US" dirty="0" err="1"/>
              <a:t>doGet</a:t>
            </a:r>
            <a:r>
              <a:rPr lang="en-US" dirty="0"/>
              <a:t>(</a:t>
            </a:r>
            <a:r>
              <a:rPr lang="en-US" dirty="0" err="1"/>
              <a:t>HttpServletRequest</a:t>
            </a:r>
            <a:r>
              <a:rPr lang="en-US" dirty="0"/>
              <a:t> request,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</a:t>
            </a:r>
            <a:r>
              <a:rPr lang="en-US" dirty="0" err="1" smtClean="0"/>
              <a:t>HttpServletResponse</a:t>
            </a:r>
            <a:r>
              <a:rPr lang="en-US" dirty="0" smtClean="0"/>
              <a:t> </a:t>
            </a:r>
            <a:r>
              <a:rPr lang="en-US" dirty="0"/>
              <a:t>response)</a:t>
            </a:r>
            <a:br>
              <a:rPr lang="en-US" dirty="0"/>
            </a:br>
            <a:r>
              <a:rPr lang="en-US" dirty="0"/>
              <a:t>throws </a:t>
            </a:r>
            <a:r>
              <a:rPr lang="en-US" dirty="0" err="1"/>
              <a:t>ServletException</a:t>
            </a:r>
            <a:r>
              <a:rPr lang="en-US" dirty="0"/>
              <a:t>, </a:t>
            </a:r>
            <a:r>
              <a:rPr lang="en-US" dirty="0" err="1"/>
              <a:t>IOException</a:t>
            </a:r>
            <a:r>
              <a:rPr lang="en-US" dirty="0"/>
              <a:t> {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... retrieve data, update it, etc. here ...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   </a:t>
            </a:r>
            <a:r>
              <a:rPr lang="en-US" dirty="0" err="1"/>
              <a:t>request.setAttribute</a:t>
            </a:r>
            <a:r>
              <a:rPr lang="en-US" dirty="0"/>
              <a:t>("data1", XXX); 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   </a:t>
            </a:r>
            <a:r>
              <a:rPr lang="en-US" dirty="0" smtClean="0"/>
              <a:t>  </a:t>
            </a:r>
            <a:r>
              <a:rPr lang="en-US" dirty="0" err="1" smtClean="0"/>
              <a:t>request.getRequestDispatcher</a:t>
            </a:r>
            <a:r>
              <a:rPr lang="en-US" dirty="0" smtClean="0"/>
              <a:t>(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"/</a:t>
            </a:r>
            <a:r>
              <a:rPr lang="en-US" dirty="0" err="1"/>
              <a:t>index.jsp</a:t>
            </a:r>
            <a:r>
              <a:rPr lang="en-US" dirty="0"/>
              <a:t>").forward(request, response);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11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View (JSP)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&lt;html&gt;</a:t>
            </a:r>
            <a:br>
              <a:rPr lang="en-US" sz="2800" dirty="0"/>
            </a:br>
            <a:r>
              <a:rPr lang="en-US" sz="2800" dirty="0"/>
              <a:t>&lt;head&gt;&lt;title&gt;Demo&lt;/title&gt;&lt;/head&gt;</a:t>
            </a:r>
            <a:br>
              <a:rPr lang="en-US" sz="2800" dirty="0"/>
            </a:br>
            <a:r>
              <a:rPr lang="en-US" sz="2800" dirty="0"/>
              <a:t>&lt;body&gt;</a:t>
            </a:r>
            <a:br>
              <a:rPr lang="en-US" sz="2800" dirty="0"/>
            </a:br>
            <a:r>
              <a:rPr lang="en-US" sz="2800" dirty="0"/>
              <a:t>    Your data: &lt;%= </a:t>
            </a:r>
            <a:r>
              <a:rPr lang="en-US" sz="2800" dirty="0" err="1"/>
              <a:t>request.getAttribute</a:t>
            </a:r>
            <a:r>
              <a:rPr lang="en-US" sz="2800" dirty="0"/>
              <a:t>(“data1”) %&gt; </a:t>
            </a:r>
            <a:br>
              <a:rPr lang="en-US" sz="2800" dirty="0"/>
            </a:br>
            <a:r>
              <a:rPr lang="en-US" sz="2800" dirty="0"/>
              <a:t>&lt;/body&gt;</a:t>
            </a:r>
            <a:br>
              <a:rPr lang="en-US" sz="2800" dirty="0"/>
            </a:br>
            <a:r>
              <a:rPr lang="en-US" sz="2800" dirty="0"/>
              <a:t>&lt;/html&gt;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4569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&lt;%@ </a:t>
            </a:r>
            <a:r>
              <a:rPr lang="en-US" sz="2400" dirty="0" err="1"/>
              <a:t>taglib</a:t>
            </a:r>
            <a:r>
              <a:rPr lang="en-US" sz="2400" dirty="0"/>
              <a:t> </a:t>
            </a:r>
            <a:r>
              <a:rPr lang="en-US" sz="2400" dirty="0" err="1"/>
              <a:t>uri</a:t>
            </a:r>
            <a:r>
              <a:rPr lang="en-US" sz="2400" dirty="0"/>
              <a:t>=</a:t>
            </a:r>
            <a:r>
              <a:rPr lang="en-US" sz="2400" u="sng" dirty="0">
                <a:hlinkClick r:id="rId2"/>
              </a:rPr>
              <a:t>http://java.sun.com/jstl/core</a:t>
            </a:r>
            <a:r>
              <a:rPr lang="en-US" sz="2400" dirty="0"/>
              <a:t> prefix=”c” %&gt;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&lt;html&gt;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&lt;body&gt;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&lt;table</a:t>
            </a:r>
            <a:r>
              <a:rPr lang="en-US" sz="2400" dirty="0" smtClean="0"/>
              <a:t>&gt;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&lt;</a:t>
            </a:r>
            <a:r>
              <a:rPr lang="en-US" sz="2400" dirty="0" err="1"/>
              <a:t>c:forEach</a:t>
            </a:r>
            <a:r>
              <a:rPr lang="en-US" sz="2400" dirty="0"/>
              <a:t> </a:t>
            </a:r>
            <a:r>
              <a:rPr lang="en-US" sz="2400" dirty="0" err="1"/>
              <a:t>var</a:t>
            </a:r>
            <a:r>
              <a:rPr lang="en-US" sz="2400" dirty="0"/>
              <a:t>=”contact” items=”${contacts}”&gt;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&lt;</a:t>
            </a:r>
            <a:r>
              <a:rPr lang="en-US" sz="2400" dirty="0" err="1"/>
              <a:t>tr</a:t>
            </a:r>
            <a:r>
              <a:rPr lang="en-US" sz="2400" dirty="0" smtClean="0"/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&lt;</a:t>
            </a:r>
            <a:r>
              <a:rPr lang="en-US" sz="2400" dirty="0"/>
              <a:t>td&gt;${contact.name}&lt;/</a:t>
            </a:r>
            <a:r>
              <a:rPr lang="en-US" sz="2400" dirty="0" smtClean="0"/>
              <a:t>td&gt;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&lt;td</a:t>
            </a:r>
            <a:r>
              <a:rPr lang="en-US" sz="2400" dirty="0"/>
              <a:t>&gt;${</a:t>
            </a:r>
            <a:r>
              <a:rPr lang="en-US" sz="2400" dirty="0" err="1"/>
              <a:t>contact.address</a:t>
            </a:r>
            <a:r>
              <a:rPr lang="en-US" sz="2400" dirty="0"/>
              <a:t>}&lt;/td&gt;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&lt;td&gt;${</a:t>
            </a:r>
            <a:r>
              <a:rPr lang="en-US" sz="2400" dirty="0" err="1"/>
              <a:t>contact.phone</a:t>
            </a:r>
            <a:r>
              <a:rPr lang="en-US" sz="2400" dirty="0"/>
              <a:t>}&lt;/td&gt;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&lt;/</a:t>
            </a:r>
            <a:r>
              <a:rPr lang="en-US" sz="2400" dirty="0" err="1"/>
              <a:t>tr</a:t>
            </a:r>
            <a:r>
              <a:rPr lang="en-US" sz="2400" dirty="0"/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&lt;</a:t>
            </a:r>
            <a:r>
              <a:rPr lang="en-US" sz="2400" dirty="0" err="1"/>
              <a:t>c:forEach</a:t>
            </a:r>
            <a:r>
              <a:rPr lang="en-US" sz="2400" dirty="0"/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&lt;/table&gt;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&lt;/body&gt;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&lt;/html</a:t>
            </a:r>
            <a:r>
              <a:rPr lang="en-US" sz="2400" dirty="0" smtClean="0"/>
              <a:t>&gt;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39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Programmatic Approach (Servlet)</vt:lpstr>
      <vt:lpstr>Template Approach (JSP)</vt:lpstr>
      <vt:lpstr>MVC Controller (Servlet)</vt:lpstr>
      <vt:lpstr>MVC View (JSP)</vt:lpstr>
      <vt:lpstr>JSTL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Programmatic Approach (Servlet)</dc:title>
  <dc:creator>cho</dc:creator>
  <cp:lastModifiedBy>cho</cp:lastModifiedBy>
  <cp:revision>1</cp:revision>
  <dcterms:created xsi:type="dcterms:W3CDTF">2006-08-16T00:00:00Z</dcterms:created>
  <dcterms:modified xsi:type="dcterms:W3CDTF">2015-02-11T21:01:50Z</dcterms:modified>
</cp:coreProperties>
</file>