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31353-91CB-4F67-B5AA-796F45D195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AEA100-53ED-472C-81B2-D81B6D2B5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D0299-C37F-42DB-9C7B-B1B12D77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E8F1-AF59-4517-A104-4A797DF0A91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19F71-A70B-4B40-9A04-93E15684F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3ECDD-60CF-45CF-AC2F-4F806438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BD09-CD15-4E9A-A6B5-0EDD35FB0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6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98B5-0E57-4ADE-BEC6-7D4799569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B891-477B-4176-AEC3-329F204A90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CD42C-71DC-4697-9E6A-A6E93A75D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E8F1-AF59-4517-A104-4A797DF0A91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97586-4763-4046-9911-CC270E4B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A55F1-A785-4E43-9AC1-FAEACC8D8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BD09-CD15-4E9A-A6B5-0EDD35FB0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7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9B7A8E-B615-494A-A476-1A9D4309E2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332FD2-0D56-4BFE-BA67-7DE8B9F98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F5813-7749-465A-BE8D-348081FB8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E8F1-AF59-4517-A104-4A797DF0A91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64920-43C4-47BC-AF2C-7C8633329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75696-F380-4E3E-B652-5B355FF8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BD09-CD15-4E9A-A6B5-0EDD35FB0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7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66B7C-CF7D-472B-AB61-8B863951A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19B02-FCF6-44ED-835E-741A0F143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318C7-719D-41D6-AC89-27BB0F5E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E8F1-AF59-4517-A104-4A797DF0A91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A0851-4470-4DD6-9457-DE61CDA98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E5466-69DB-46E5-93FA-734C50237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BD09-CD15-4E9A-A6B5-0EDD35FB0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4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D2843-2F24-4589-93A4-D828C5AF7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14FFD-7743-411E-B1DC-CCF113AEA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B4417-2BE4-48EA-B617-5F4B102BF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E8F1-AF59-4517-A104-4A797DF0A91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EF528-4DD9-4341-B300-371705F1B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752C7-12D2-4280-9940-5F282EC33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BD09-CD15-4E9A-A6B5-0EDD35FB0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72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BBE7B-ADFD-43D0-A259-3E2516191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BD211-0335-4DD7-A2AE-C25552490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A7BB39-7C4B-4843-8AF6-EAC6ABC92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9F823E-4009-4A3A-892A-6DD1F315B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E8F1-AF59-4517-A104-4A797DF0A91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615A6-919E-478D-A5DC-43050378F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8C443-A2F0-4F6C-952F-1F4883E8D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BD09-CD15-4E9A-A6B5-0EDD35FB0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0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76401-AF68-4106-ADB2-E217D37BD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611973-615E-4AF1-BE14-56B07F416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D813A-F677-4018-8454-CF58F0C41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56BB4-B98D-4152-92A3-181BC41674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CCEB6E-91D6-4046-B454-85471B2014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184C69-E108-4C4E-877A-C645396CF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E8F1-AF59-4517-A104-4A797DF0A91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07959E-52D1-49FD-96D1-53CB01957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A81423-43E9-425A-B34E-EF58C3E42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BD09-CD15-4E9A-A6B5-0EDD35FB0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8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460A3-2BD8-472F-A3AA-F69C5C1A9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27E53-156E-4031-A2A9-1BF8E554D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E8F1-AF59-4517-A104-4A797DF0A91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B17BBA-8915-4740-9E26-7C4EC662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99507-4B7C-4503-B8F3-B72CB5E71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BD09-CD15-4E9A-A6B5-0EDD35FB0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7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EB101C-9082-4EDF-A75E-4DC0990A4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E8F1-AF59-4517-A104-4A797DF0A91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050A42-2C74-42A6-B814-703E0D90F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4636AA-221D-479F-BFD2-C4FA39191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BD09-CD15-4E9A-A6B5-0EDD35FB0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1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6798C-51B3-4055-8D59-7AF7A9E29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4F317-2F10-426F-B97B-D4B663F1C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3B924C-403D-4B96-B4C2-6F0ED655F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34D287-6128-4DC7-8901-E3B86A709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E8F1-AF59-4517-A104-4A797DF0A91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2FACD-D1FC-4369-83C6-10D814FC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0BFD8-0560-477C-B439-AD60EA61F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BD09-CD15-4E9A-A6B5-0EDD35FB0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2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B550D-C3E7-4530-8898-3437B3D14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CF17AE-EBF0-48F0-974A-63A5F2D4DA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6AA3B8-B325-4916-AEA0-9F152F7DF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BF3C6-7A15-46A3-BA5B-EA5D74B2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E8F1-AF59-4517-A104-4A797DF0A91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C8EAE-D52A-4E08-B079-826D1B7E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D6838-ABFF-4249-B6DF-293415439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BD09-CD15-4E9A-A6B5-0EDD35FB0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8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73C63C-2855-4D67-8B3A-A1A317A15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95F1D6-8D84-46D8-8420-2699EB978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A3A80-A11B-4EB2-BBB0-85B015240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4E8F1-AF59-4517-A104-4A797DF0A916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F09F5-0741-46FB-8995-54866A80B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24BA8-CD30-43E9-A26B-327964C7B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DBD09-CD15-4E9A-A6B5-0EDD35FB0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6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pdf/1707.00383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C2EA9-777F-46A8-B6DB-509B8499B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Text-To-Speech Tool For Research Paper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34CD29-5490-44D7-8758-8E94D8C552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658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79CC7-767F-43D4-90CA-6D368C90C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Text-to-Speech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FE950-55AC-4F73-90A4-B758328F4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probably mainly for humanity majors.</a:t>
            </a:r>
          </a:p>
          <a:p>
            <a:endParaRPr lang="en-US" dirty="0"/>
          </a:p>
          <a:p>
            <a:r>
              <a:rPr lang="en-US" dirty="0"/>
              <a:t>The programs will read the footnotes/figures/tables in the middle of main-body.</a:t>
            </a:r>
          </a:p>
          <a:p>
            <a:pPr marL="0" indent="0">
              <a:buNone/>
            </a:pPr>
            <a:r>
              <a:rPr lang="en-US" dirty="0"/>
              <a:t>   (for </a:t>
            </a:r>
            <a:r>
              <a:rPr lang="en-US" dirty="0" err="1"/>
              <a:t>e.g</a:t>
            </a:r>
            <a:r>
              <a:rPr lang="en-US" dirty="0"/>
              <a:t>       </a:t>
            </a:r>
            <a:r>
              <a:rPr lang="en-US" dirty="0">
                <a:hlinkClick r:id="rId2"/>
              </a:rPr>
              <a:t>https://arxiv.org/pdf/1707.00383.pdf</a:t>
            </a:r>
            <a:r>
              <a:rPr lang="en-US" dirty="0"/>
              <a:t>   )</a:t>
            </a:r>
          </a:p>
        </p:txBody>
      </p:sp>
    </p:spTree>
    <p:extLst>
      <p:ext uri="{BB962C8B-B14F-4D97-AF65-F5344CB8AC3E}">
        <p14:creationId xmlns:p14="http://schemas.microsoft.com/office/powerpoint/2010/main" val="3027525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C51A5-E2EE-4656-A414-5E9D83244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Needs for Text-to-Speech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DA334-1A40-4692-B962-922CB1C3A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Papers are always read several times. People can use this tool to listen to it the first time to get a rough idea of what the paper is about. </a:t>
            </a:r>
          </a:p>
          <a:p>
            <a:r>
              <a:rPr lang="en-US" dirty="0"/>
              <a:t>Reduce the eye usage. Protect people’s eyes.</a:t>
            </a:r>
          </a:p>
          <a:p>
            <a:r>
              <a:rPr lang="en-US" dirty="0"/>
              <a:t>Give greater flexibility to people as they can walk or exercise while listening to research paper.</a:t>
            </a:r>
          </a:p>
        </p:txBody>
      </p:sp>
    </p:spTree>
    <p:extLst>
      <p:ext uri="{BB962C8B-B14F-4D97-AF65-F5344CB8AC3E}">
        <p14:creationId xmlns:p14="http://schemas.microsoft.com/office/powerpoint/2010/main" val="1694070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86B73-5977-4FF9-8AF4-57CE814C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of the Research Text-to-Speech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87E74-C83E-4D1D-BACE-B9EEC8308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Must-have:</a:t>
            </a:r>
          </a:p>
          <a:p>
            <a:pPr marL="0" indent="0">
              <a:buNone/>
            </a:pPr>
            <a:r>
              <a:rPr lang="en-US" dirty="0"/>
              <a:t>      1. Accurately detect the main body of the passage. (excluding footnotes, headers, figures and tables)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Possible features to add (should-have):</a:t>
            </a:r>
          </a:p>
          <a:p>
            <a:pPr marL="0" indent="0">
              <a:buNone/>
            </a:pPr>
            <a:r>
              <a:rPr lang="en-US" dirty="0"/>
              <a:t>      1. Read the math formulas in a reasonable manner.</a:t>
            </a:r>
          </a:p>
          <a:p>
            <a:pPr marL="0" indent="0">
              <a:buNone/>
            </a:pPr>
            <a:r>
              <a:rPr lang="en-US" dirty="0"/>
              <a:t>      2. Have a nice interface, be an app in </a:t>
            </a:r>
            <a:r>
              <a:rPr lang="en-US" dirty="0" err="1"/>
              <a:t>ios</a:t>
            </a:r>
            <a:r>
              <a:rPr lang="en-US" dirty="0"/>
              <a:t> or android, so that people can use this program on their phone.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800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BB24D-5551-44CE-B00F-4E21E5329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6F6D9-20F0-4123-A338-46D82B2FA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Intend to be a free app for everyone</a:t>
            </a:r>
          </a:p>
          <a:p>
            <a:endParaRPr lang="en-US" dirty="0"/>
          </a:p>
          <a:p>
            <a:r>
              <a:rPr lang="en-US" dirty="0"/>
              <a:t>Help students like you, especially PhD students who need to read a lot research paper.</a:t>
            </a:r>
          </a:p>
          <a:p>
            <a:endParaRPr lang="en-US" dirty="0"/>
          </a:p>
          <a:p>
            <a:r>
              <a:rPr lang="en-US" dirty="0"/>
              <a:t>Your interviewers at research Lab</a:t>
            </a:r>
          </a:p>
        </p:txBody>
      </p:sp>
    </p:spTree>
    <p:extLst>
      <p:ext uri="{BB962C8B-B14F-4D97-AF65-F5344CB8AC3E}">
        <p14:creationId xmlns:p14="http://schemas.microsoft.com/office/powerpoint/2010/main" val="998636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221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Text-To-Speech Tool For Research Paper</vt:lpstr>
      <vt:lpstr>Current Text-to-Speech Tool</vt:lpstr>
      <vt:lpstr>The Needs for Text-to-Speech Tool</vt:lpstr>
      <vt:lpstr>Features of the Research Text-to-Speech Tool</vt:lpstr>
      <vt:lpstr>Target Audience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Text-To-Speech Tool For Research Paper</dc:title>
  <dc:creator>xujin</dc:creator>
  <cp:lastModifiedBy>xujin</cp:lastModifiedBy>
  <cp:revision>6</cp:revision>
  <dcterms:created xsi:type="dcterms:W3CDTF">2018-01-11T22:46:25Z</dcterms:created>
  <dcterms:modified xsi:type="dcterms:W3CDTF">2018-01-11T23:32:57Z</dcterms:modified>
</cp:coreProperties>
</file>