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6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6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8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2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1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8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2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4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61549-8E56-4083-862E-84D5EEE53AE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4CC01-C1CE-4EA9-B3FB-350221489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0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a Java Interpreter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142 (b)</a:t>
            </a:r>
          </a:p>
          <a:p>
            <a:r>
              <a:rPr lang="en-US"/>
              <a:t>04/10/18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5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Monday, Wednesday</a:t>
            </a:r>
          </a:p>
          <a:p>
            <a:pPr lvl="1"/>
            <a:r>
              <a:rPr lang="en-US" dirty="0"/>
              <a:t>10am – noon</a:t>
            </a:r>
          </a:p>
          <a:p>
            <a:pPr lvl="1"/>
            <a:r>
              <a:rPr lang="en-US" dirty="0"/>
              <a:t>ICS 189</a:t>
            </a:r>
          </a:p>
          <a:p>
            <a:r>
              <a:rPr lang="en-US" dirty="0"/>
              <a:t>Send an email or make an appointment with the TA</a:t>
            </a:r>
          </a:p>
        </p:txBody>
      </p:sp>
    </p:spTree>
    <p:extLst>
      <p:ext uri="{BB962C8B-B14F-4D97-AF65-F5344CB8AC3E}">
        <p14:creationId xmlns:p14="http://schemas.microsoft.com/office/powerpoint/2010/main" val="256404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Interpreter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a </a:t>
            </a:r>
            <a:r>
              <a:rPr lang="en-US" dirty="0" err="1"/>
              <a:t>bytecode</a:t>
            </a:r>
            <a:r>
              <a:rPr lang="en-US" dirty="0"/>
              <a:t> instruction stream</a:t>
            </a:r>
          </a:p>
          <a:p>
            <a:r>
              <a:rPr lang="en-US" dirty="0"/>
              <a:t>Output: a native-code instruction stream</a:t>
            </a:r>
          </a:p>
          <a:p>
            <a:r>
              <a:rPr lang="en-US" dirty="0"/>
              <a:t>In our project:</a:t>
            </a:r>
          </a:p>
          <a:p>
            <a:pPr lvl="1"/>
            <a:r>
              <a:rPr lang="en-US" dirty="0"/>
              <a:t>Translate each </a:t>
            </a:r>
            <a:r>
              <a:rPr lang="en-US" dirty="0" err="1"/>
              <a:t>bytecode</a:t>
            </a:r>
            <a:r>
              <a:rPr lang="en-US" dirty="0"/>
              <a:t> instruction to C++ code</a:t>
            </a:r>
          </a:p>
        </p:txBody>
      </p:sp>
    </p:spTree>
    <p:extLst>
      <p:ext uri="{BB962C8B-B14F-4D97-AF65-F5344CB8AC3E}">
        <p14:creationId xmlns:p14="http://schemas.microsoft.com/office/powerpoint/2010/main" val="275111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We Are Interested 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iconst</a:t>
            </a:r>
            <a:r>
              <a:rPr lang="en-US" dirty="0"/>
              <a:t>, </a:t>
            </a:r>
            <a:r>
              <a:rPr lang="en-US" dirty="0" err="1"/>
              <a:t>iload</a:t>
            </a:r>
            <a:r>
              <a:rPr lang="en-US" dirty="0"/>
              <a:t> and </a:t>
            </a:r>
            <a:r>
              <a:rPr lang="en-US" dirty="0" err="1"/>
              <a:t>istore</a:t>
            </a:r>
            <a:endParaRPr lang="en-US" dirty="0"/>
          </a:p>
          <a:p>
            <a:r>
              <a:rPr lang="en-US" dirty="0" err="1"/>
              <a:t>iadd</a:t>
            </a:r>
            <a:r>
              <a:rPr lang="en-US" dirty="0"/>
              <a:t> </a:t>
            </a:r>
          </a:p>
          <a:p>
            <a:r>
              <a:rPr lang="en-US" dirty="0" err="1"/>
              <a:t>if_icmpne</a:t>
            </a:r>
            <a:r>
              <a:rPr lang="en-US" dirty="0"/>
              <a:t>, </a:t>
            </a:r>
            <a:r>
              <a:rPr lang="en-US" dirty="0" err="1"/>
              <a:t>if_icmpeq</a:t>
            </a:r>
            <a:r>
              <a:rPr lang="en-US" dirty="0"/>
              <a:t>, </a:t>
            </a:r>
            <a:r>
              <a:rPr lang="en-US" dirty="0" err="1"/>
              <a:t>if_icmpgt</a:t>
            </a:r>
            <a:r>
              <a:rPr lang="en-US" dirty="0"/>
              <a:t>, </a:t>
            </a:r>
            <a:r>
              <a:rPr lang="en-US" dirty="0" err="1"/>
              <a:t>if_icmplt</a:t>
            </a:r>
            <a:r>
              <a:rPr lang="en-US" dirty="0"/>
              <a:t>, </a:t>
            </a:r>
            <a:r>
              <a:rPr lang="en-US" dirty="0" err="1"/>
              <a:t>ifeq</a:t>
            </a:r>
            <a:r>
              <a:rPr lang="en-US" dirty="0"/>
              <a:t>, </a:t>
            </a:r>
            <a:r>
              <a:rPr lang="en-US" dirty="0" err="1"/>
              <a:t>ifne</a:t>
            </a:r>
            <a:r>
              <a:rPr lang="en-US" dirty="0"/>
              <a:t>, </a:t>
            </a:r>
            <a:r>
              <a:rPr lang="en-US" dirty="0" err="1"/>
              <a:t>ifgt</a:t>
            </a:r>
            <a:r>
              <a:rPr lang="en-US" dirty="0"/>
              <a:t>, </a:t>
            </a:r>
            <a:r>
              <a:rPr lang="en-US" dirty="0" err="1"/>
              <a:t>iflt</a:t>
            </a:r>
            <a:endParaRPr lang="en-US" dirty="0"/>
          </a:p>
          <a:p>
            <a:r>
              <a:rPr lang="en-US" dirty="0" err="1"/>
              <a:t>goto</a:t>
            </a:r>
            <a:endParaRPr lang="en-US" dirty="0"/>
          </a:p>
          <a:p>
            <a:r>
              <a:rPr lang="en-US" dirty="0" err="1"/>
              <a:t>invokestatic</a:t>
            </a:r>
            <a:endParaRPr lang="en-US" dirty="0"/>
          </a:p>
          <a:p>
            <a:r>
              <a:rPr lang="en-US" dirty="0"/>
              <a:t>return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8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 Interpreter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void interpret(</a:t>
            </a:r>
            <a:r>
              <a:rPr lang="en-US" dirty="0" err="1"/>
              <a:t>InstructionSeq</a:t>
            </a:r>
            <a:r>
              <a:rPr lang="en-US" dirty="0"/>
              <a:t> is){</a:t>
            </a:r>
          </a:p>
          <a:p>
            <a:pPr marL="0" indent="0">
              <a:buNone/>
            </a:pPr>
            <a:r>
              <a:rPr lang="en-US" dirty="0"/>
              <a:t> for (Instruction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is.first</a:t>
            </a:r>
            <a:r>
              <a:rPr lang="en-US" dirty="0"/>
              <a:t>(); </a:t>
            </a:r>
            <a:r>
              <a:rPr lang="en-US" dirty="0" err="1"/>
              <a:t>i</a:t>
            </a:r>
            <a:r>
              <a:rPr lang="en-US" dirty="0"/>
              <a:t> != null; </a:t>
            </a:r>
            <a:r>
              <a:rPr lang="en-US" dirty="0" err="1"/>
              <a:t>i</a:t>
            </a:r>
            <a:r>
              <a:rPr lang="en-US" dirty="0"/>
              <a:t> = next)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opCode</a:t>
            </a:r>
            <a:r>
              <a:rPr lang="en-US" dirty="0"/>
              <a:t> = </a:t>
            </a:r>
            <a:r>
              <a:rPr lang="en-US" dirty="0" err="1"/>
              <a:t>i.getOpCode</a:t>
            </a:r>
            <a:r>
              <a:rPr lang="en-US" dirty="0"/>
              <a:t>(); next = </a:t>
            </a:r>
            <a:r>
              <a:rPr lang="en-US" dirty="0" err="1"/>
              <a:t>is.nextInstruction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switch(</a:t>
            </a:r>
            <a:r>
              <a:rPr lang="en-US" dirty="0" err="1"/>
              <a:t>opCode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     case </a:t>
            </a:r>
            <a:r>
              <a:rPr lang="en-US" dirty="0" err="1"/>
              <a:t>iload</a:t>
            </a:r>
            <a:r>
              <a:rPr lang="en-US" dirty="0"/>
              <a:t>:  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err="1"/>
              <a:t>int</a:t>
            </a:r>
            <a:r>
              <a:rPr lang="en-US" dirty="0"/>
              <a:t> index = </a:t>
            </a:r>
            <a:r>
              <a:rPr lang="en-US" dirty="0" err="1"/>
              <a:t>i.getOperand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err="1"/>
              <a:t>int</a:t>
            </a:r>
            <a:r>
              <a:rPr lang="en-US" dirty="0"/>
              <a:t> value = </a:t>
            </a:r>
            <a:r>
              <a:rPr lang="en-US" dirty="0" err="1"/>
              <a:t>values.get</a:t>
            </a:r>
            <a:r>
              <a:rPr lang="en-US" dirty="0"/>
              <a:t>(index);</a:t>
            </a:r>
          </a:p>
          <a:p>
            <a:pPr marL="0" indent="0">
              <a:buNone/>
            </a:pPr>
            <a:r>
              <a:rPr lang="en-US" dirty="0"/>
              <a:t>              push(value);</a:t>
            </a:r>
          </a:p>
          <a:p>
            <a:pPr marL="0" indent="0">
              <a:buNone/>
            </a:pPr>
            <a:r>
              <a:rPr lang="en-US" dirty="0"/>
              <a:t>              break;</a:t>
            </a:r>
          </a:p>
          <a:p>
            <a:pPr marL="0" indent="0">
              <a:buNone/>
            </a:pPr>
            <a:r>
              <a:rPr lang="en-US" dirty="0"/>
              <a:t>         case </a:t>
            </a:r>
            <a:r>
              <a:rPr lang="en-US" dirty="0" err="1"/>
              <a:t>istore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index = </a:t>
            </a:r>
            <a:r>
              <a:rPr lang="en-US" dirty="0" err="1"/>
              <a:t>i.getOperand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value = pop();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values.set</a:t>
            </a:r>
            <a:r>
              <a:rPr lang="en-US" dirty="0"/>
              <a:t>(index, value);</a:t>
            </a:r>
          </a:p>
          <a:p>
            <a:pPr marL="0" indent="0">
              <a:buNone/>
            </a:pPr>
            <a:r>
              <a:rPr lang="en-US" dirty="0"/>
              <a:t>               break;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046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 Interpreter (Cond.)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for(Instruction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is.first</a:t>
            </a:r>
            <a:r>
              <a:rPr lang="en-US" dirty="0"/>
              <a:t>(); </a:t>
            </a:r>
            <a:r>
              <a:rPr lang="en-US" dirty="0" err="1"/>
              <a:t>i</a:t>
            </a:r>
            <a:r>
              <a:rPr lang="en-US" dirty="0"/>
              <a:t> != null; </a:t>
            </a:r>
            <a:r>
              <a:rPr lang="en-US" dirty="0" err="1"/>
              <a:t>i</a:t>
            </a:r>
            <a:r>
              <a:rPr lang="en-US" dirty="0"/>
              <a:t> = next){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opCode</a:t>
            </a:r>
            <a:r>
              <a:rPr lang="en-US" dirty="0"/>
              <a:t> = </a:t>
            </a:r>
            <a:r>
              <a:rPr lang="en-US" dirty="0" err="1"/>
              <a:t>i.getOpCode</a:t>
            </a:r>
            <a:r>
              <a:rPr lang="en-US" dirty="0"/>
              <a:t>(); next = </a:t>
            </a:r>
            <a:r>
              <a:rPr lang="en-US" dirty="0" err="1"/>
              <a:t>is.nextInstruction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switch(</a:t>
            </a:r>
            <a:r>
              <a:rPr lang="en-US" dirty="0" err="1"/>
              <a:t>opCode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     case </a:t>
            </a:r>
            <a:r>
              <a:rPr lang="en-US" dirty="0" err="1"/>
              <a:t>iadd</a:t>
            </a:r>
            <a:r>
              <a:rPr lang="en-US" dirty="0"/>
              <a:t>:  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err="1"/>
              <a:t>int</a:t>
            </a:r>
            <a:r>
              <a:rPr lang="en-US" dirty="0"/>
              <a:t> value1 = pop();    </a:t>
            </a:r>
            <a:r>
              <a:rPr lang="en-US" dirty="0" err="1"/>
              <a:t>int</a:t>
            </a:r>
            <a:r>
              <a:rPr lang="en-US" dirty="0"/>
              <a:t> value2 = pop();</a:t>
            </a:r>
          </a:p>
          <a:p>
            <a:pPr marL="0" indent="0">
              <a:buNone/>
            </a:pPr>
            <a:r>
              <a:rPr lang="en-US" dirty="0"/>
              <a:t>              push(value1 + value2);</a:t>
            </a:r>
          </a:p>
          <a:p>
            <a:pPr marL="0" indent="0">
              <a:buNone/>
            </a:pPr>
            <a:r>
              <a:rPr lang="en-US" dirty="0"/>
              <a:t>              break;</a:t>
            </a:r>
          </a:p>
          <a:p>
            <a:pPr marL="0" indent="0">
              <a:buNone/>
            </a:pPr>
            <a:r>
              <a:rPr lang="en-US" dirty="0"/>
              <a:t>        case </a:t>
            </a:r>
            <a:r>
              <a:rPr lang="en-US" dirty="0" err="1"/>
              <a:t>if_icmpeq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err="1"/>
              <a:t>int</a:t>
            </a:r>
            <a:r>
              <a:rPr lang="en-US" dirty="0"/>
              <a:t> value1 = pop();    </a:t>
            </a:r>
            <a:r>
              <a:rPr lang="en-US" dirty="0" err="1"/>
              <a:t>int</a:t>
            </a:r>
            <a:r>
              <a:rPr lang="en-US" dirty="0"/>
              <a:t> value2 = pop();   </a:t>
            </a:r>
            <a:r>
              <a:rPr lang="en-US" dirty="0" err="1"/>
              <a:t>int</a:t>
            </a:r>
            <a:r>
              <a:rPr lang="en-US" dirty="0"/>
              <a:t> target = </a:t>
            </a:r>
            <a:r>
              <a:rPr lang="en-US" dirty="0" err="1"/>
              <a:t>i.getOperand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if(value1 == value2)  next = </a:t>
            </a:r>
            <a:r>
              <a:rPr lang="en-US" dirty="0" err="1"/>
              <a:t>is.getInstruction</a:t>
            </a:r>
            <a:r>
              <a:rPr lang="en-US" dirty="0"/>
              <a:t>(target);</a:t>
            </a:r>
          </a:p>
          <a:p>
            <a:pPr marL="0" indent="0">
              <a:buNone/>
            </a:pPr>
            <a:r>
              <a:rPr lang="en-US" dirty="0"/>
              <a:t>              break;</a:t>
            </a:r>
          </a:p>
          <a:p>
            <a:pPr marL="0" indent="0">
              <a:buNone/>
            </a:pPr>
            <a:r>
              <a:rPr lang="en-US" dirty="0"/>
              <a:t>        case </a:t>
            </a:r>
            <a:r>
              <a:rPr lang="en-US" dirty="0" err="1"/>
              <a:t>goto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err="1"/>
              <a:t>int</a:t>
            </a:r>
            <a:r>
              <a:rPr lang="en-US" dirty="0"/>
              <a:t> target = </a:t>
            </a:r>
            <a:r>
              <a:rPr lang="en-US" dirty="0" err="1"/>
              <a:t>i.getOperand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next = </a:t>
            </a:r>
            <a:r>
              <a:rPr lang="en-US" dirty="0" err="1"/>
              <a:t>is.getInstruction</a:t>
            </a:r>
            <a:r>
              <a:rPr lang="en-US" dirty="0"/>
              <a:t>(target);</a:t>
            </a:r>
          </a:p>
          <a:p>
            <a:pPr marL="0" indent="0">
              <a:buNone/>
            </a:pPr>
            <a:r>
              <a:rPr lang="en-US" dirty="0"/>
              <a:t>             break;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 Interpreter (Cond.)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void interpret(</a:t>
            </a:r>
            <a:r>
              <a:rPr lang="en-US" sz="2200" dirty="0" err="1"/>
              <a:t>InstructionSeq</a:t>
            </a:r>
            <a:r>
              <a:rPr lang="en-US" sz="2200" dirty="0"/>
              <a:t> is){</a:t>
            </a:r>
          </a:p>
          <a:p>
            <a:pPr marL="0" indent="0">
              <a:buNone/>
            </a:pPr>
            <a:r>
              <a:rPr lang="en-US" sz="2200" dirty="0"/>
              <a:t>  for(Instruction </a:t>
            </a:r>
            <a:r>
              <a:rPr lang="en-US" sz="2200" dirty="0" err="1"/>
              <a:t>i</a:t>
            </a:r>
            <a:r>
              <a:rPr lang="en-US" sz="2200" dirty="0"/>
              <a:t> = </a:t>
            </a:r>
            <a:r>
              <a:rPr lang="en-US" sz="2200" dirty="0" err="1"/>
              <a:t>is.first</a:t>
            </a:r>
            <a:r>
              <a:rPr lang="en-US" sz="2200" dirty="0"/>
              <a:t>(); </a:t>
            </a:r>
            <a:r>
              <a:rPr lang="en-US" sz="2200" dirty="0" err="1"/>
              <a:t>i</a:t>
            </a:r>
            <a:r>
              <a:rPr lang="en-US" sz="2200" dirty="0"/>
              <a:t> != null; </a:t>
            </a:r>
            <a:r>
              <a:rPr lang="en-US" sz="2200" dirty="0" err="1"/>
              <a:t>i</a:t>
            </a:r>
            <a:r>
              <a:rPr lang="en-US" sz="2200" dirty="0"/>
              <a:t> = next){</a:t>
            </a:r>
          </a:p>
          <a:p>
            <a:pPr marL="0" indent="0">
              <a:buNone/>
            </a:pPr>
            <a:r>
              <a:rPr lang="en-US" sz="2200" dirty="0"/>
              <a:t>     …</a:t>
            </a:r>
          </a:p>
          <a:p>
            <a:pPr marL="0" indent="0">
              <a:buNone/>
            </a:pPr>
            <a:r>
              <a:rPr lang="en-US" sz="2200" dirty="0"/>
              <a:t>     case </a:t>
            </a:r>
            <a:r>
              <a:rPr lang="en-US" sz="2200" dirty="0" err="1"/>
              <a:t>invokestatic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r>
              <a:rPr lang="en-US" sz="2200" dirty="0"/>
              <a:t>           String </a:t>
            </a:r>
            <a:r>
              <a:rPr lang="en-US" sz="2200" dirty="0" err="1"/>
              <a:t>mName</a:t>
            </a:r>
            <a:r>
              <a:rPr lang="en-US" sz="2200" dirty="0"/>
              <a:t> = ((</a:t>
            </a:r>
            <a:r>
              <a:rPr lang="en-US" sz="2200" dirty="0" err="1"/>
              <a:t>CallInsruction</a:t>
            </a:r>
            <a:r>
              <a:rPr lang="en-US" sz="2200" dirty="0"/>
              <a:t>) </a:t>
            </a:r>
            <a:r>
              <a:rPr lang="en-US" sz="2200" dirty="0" err="1"/>
              <a:t>i</a:t>
            </a:r>
            <a:r>
              <a:rPr lang="en-US" sz="2200" dirty="0"/>
              <a:t>). </a:t>
            </a:r>
            <a:r>
              <a:rPr lang="en-US" sz="2200" dirty="0" err="1"/>
              <a:t>getTarget</a:t>
            </a:r>
            <a:r>
              <a:rPr lang="en-US" sz="2200" dirty="0"/>
              <a:t>();</a:t>
            </a:r>
          </a:p>
          <a:p>
            <a:pPr marL="0" indent="0">
              <a:buNone/>
            </a:pPr>
            <a:r>
              <a:rPr lang="en-US" sz="2200" dirty="0"/>
              <a:t>           </a:t>
            </a:r>
            <a:r>
              <a:rPr lang="en-US" sz="2200" dirty="0" err="1"/>
              <a:t>InstructionSet</a:t>
            </a:r>
            <a:r>
              <a:rPr lang="en-US" sz="2200" dirty="0"/>
              <a:t> </a:t>
            </a:r>
            <a:r>
              <a:rPr lang="en-US" sz="2200" dirty="0" err="1"/>
              <a:t>newSet</a:t>
            </a:r>
            <a:r>
              <a:rPr lang="en-US" sz="2200" dirty="0"/>
              <a:t> = </a:t>
            </a:r>
            <a:r>
              <a:rPr lang="en-US" sz="2200" dirty="0" err="1"/>
              <a:t>findInstructionSetforMethod</a:t>
            </a:r>
            <a:r>
              <a:rPr lang="en-US" sz="2200" dirty="0"/>
              <a:t>(</a:t>
            </a:r>
            <a:r>
              <a:rPr lang="en-US" sz="2200" dirty="0" err="1"/>
              <a:t>mName</a:t>
            </a:r>
            <a:r>
              <a:rPr lang="en-US" sz="2200" dirty="0"/>
              <a:t>);</a:t>
            </a:r>
          </a:p>
          <a:p>
            <a:pPr marL="0" indent="0">
              <a:buNone/>
            </a:pPr>
            <a:r>
              <a:rPr lang="en-US" sz="2200" dirty="0"/>
              <a:t>           invoke(</a:t>
            </a:r>
            <a:r>
              <a:rPr lang="en-US" sz="2200" dirty="0" err="1"/>
              <a:t>newSet</a:t>
            </a:r>
            <a:r>
              <a:rPr lang="en-US" sz="2200" dirty="0"/>
              <a:t>);</a:t>
            </a:r>
          </a:p>
          <a:p>
            <a:pPr marL="0" indent="0">
              <a:buNone/>
            </a:pPr>
            <a:r>
              <a:rPr lang="en-US" sz="2200" dirty="0"/>
              <a:t>           break;</a:t>
            </a:r>
          </a:p>
          <a:p>
            <a:pPr marL="0" indent="0">
              <a:buNone/>
            </a:pPr>
            <a:r>
              <a:rPr lang="en-US" sz="2200" dirty="0"/>
              <a:t>     </a:t>
            </a:r>
          </a:p>
          <a:p>
            <a:pPr marL="0" indent="0">
              <a:buNone/>
            </a:pPr>
            <a:r>
              <a:rPr lang="en-US" sz="2200" dirty="0"/>
              <a:t> }</a:t>
            </a:r>
          </a:p>
          <a:p>
            <a:pPr marL="0" indent="0">
              <a:buNone/>
            </a:pPr>
            <a:r>
              <a:rPr lang="en-US" sz="2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3892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of </a:t>
            </a:r>
            <a:r>
              <a:rPr lang="en-US" dirty="0" err="1"/>
              <a:t>println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target of a static method is </a:t>
            </a:r>
            <a:r>
              <a:rPr lang="en-US" dirty="0" err="1"/>
              <a:t>System.out.println</a:t>
            </a:r>
            <a:r>
              <a:rPr lang="en-US" dirty="0"/>
              <a:t>, just call C++ function </a:t>
            </a:r>
            <a:r>
              <a:rPr lang="en-US" dirty="0" err="1"/>
              <a:t>printf</a:t>
            </a:r>
            <a:r>
              <a:rPr lang="en-US" dirty="0"/>
              <a:t> on the parameter string</a:t>
            </a:r>
          </a:p>
        </p:txBody>
      </p:sp>
    </p:spTree>
    <p:extLst>
      <p:ext uri="{BB962C8B-B14F-4D97-AF65-F5344CB8AC3E}">
        <p14:creationId xmlns:p14="http://schemas.microsoft.com/office/powerpoint/2010/main" val="398580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436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Building a Java Interpreter</vt:lpstr>
      <vt:lpstr>Lab Sessions</vt:lpstr>
      <vt:lpstr>Java Interpreter</vt:lpstr>
      <vt:lpstr>Instructions We Are Interested in</vt:lpstr>
      <vt:lpstr>Building an Interpreter</vt:lpstr>
      <vt:lpstr>Building an Interpreter (Cond.)</vt:lpstr>
      <vt:lpstr>Building an Interpreter (Cond.)</vt:lpstr>
      <vt:lpstr>Handling of println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harrygxu</dc:creator>
  <cp:lastModifiedBy>Harry Xu Guoqing (Brickred Systems LLC)</cp:lastModifiedBy>
  <cp:revision>23</cp:revision>
  <dcterms:created xsi:type="dcterms:W3CDTF">2013-01-14T19:46:19Z</dcterms:created>
  <dcterms:modified xsi:type="dcterms:W3CDTF">2018-05-08T14:54:50Z</dcterms:modified>
</cp:coreProperties>
</file>