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5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9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7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7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1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3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9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9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9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5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8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5CA4-4F99-B048-8F5A-D0E01425F4D7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9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Batch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Harry </a:t>
            </a:r>
            <a:r>
              <a:rPr lang="en-US" dirty="0" err="1" smtClean="0"/>
              <a:t>Xu</a:t>
            </a:r>
            <a:endParaRPr lang="en-US" dirty="0" smtClean="0"/>
          </a:p>
          <a:p>
            <a:r>
              <a:rPr lang="en-US" dirty="0" smtClean="0"/>
              <a:t>CS 239, Fall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1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we already have</a:t>
            </a:r>
          </a:p>
          <a:p>
            <a:pPr lvl="1"/>
            <a:r>
              <a:rPr lang="en-US" dirty="0" smtClean="0"/>
              <a:t>Storage systems that store large amounts of data</a:t>
            </a:r>
          </a:p>
          <a:p>
            <a:pPr lvl="1"/>
            <a:r>
              <a:rPr lang="en-US" dirty="0" smtClean="0"/>
              <a:t>Dataflow engines that can process them in a parallel and scalable manner</a:t>
            </a:r>
          </a:p>
          <a:p>
            <a:r>
              <a:rPr lang="en-US" dirty="0" smtClean="0"/>
              <a:t>What we need at this moment</a:t>
            </a:r>
          </a:p>
          <a:p>
            <a:pPr lvl="1"/>
            <a:r>
              <a:rPr lang="en-US" dirty="0" smtClean="0"/>
              <a:t>Programmability, </a:t>
            </a:r>
            <a:r>
              <a:rPr lang="en-US" dirty="0" err="1" smtClean="0"/>
              <a:t>debuggability</a:t>
            </a:r>
            <a:r>
              <a:rPr lang="en-US" dirty="0" smtClean="0"/>
              <a:t>, etc. </a:t>
            </a:r>
          </a:p>
          <a:p>
            <a:r>
              <a:rPr lang="en-US" dirty="0" smtClean="0"/>
              <a:t>Biggest challenge: difficulty to program</a:t>
            </a:r>
          </a:p>
          <a:p>
            <a:pPr lvl="1"/>
            <a:r>
              <a:rPr lang="en-US" dirty="0" smtClean="0"/>
              <a:t>How do developers program Map/Reduce for example?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5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9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Solutions: Building Developer-Friendly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SQL</a:t>
            </a:r>
          </a:p>
          <a:p>
            <a:r>
              <a:rPr lang="en-US" dirty="0" smtClean="0"/>
              <a:t>Regular programming languages</a:t>
            </a:r>
          </a:p>
          <a:p>
            <a:pPr lvl="1"/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R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632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SQL-based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Hive (FB)</a:t>
            </a:r>
          </a:p>
          <a:p>
            <a:pPr lvl="1"/>
            <a:r>
              <a:rPr lang="en-US" dirty="0" smtClean="0"/>
              <a:t>SQL on top of </a:t>
            </a:r>
            <a:r>
              <a:rPr lang="en-US" dirty="0" err="1" smtClean="0"/>
              <a:t>Hadoop</a:t>
            </a:r>
            <a:r>
              <a:rPr lang="en-US" dirty="0" smtClean="0"/>
              <a:t> (Map/Reduce)</a:t>
            </a:r>
          </a:p>
          <a:p>
            <a:pPr lvl="1"/>
            <a:r>
              <a:rPr lang="en-US" dirty="0" smtClean="0"/>
              <a:t>Data stored on HDFS</a:t>
            </a:r>
          </a:p>
          <a:p>
            <a:r>
              <a:rPr lang="en-US" dirty="0" err="1" smtClean="0"/>
              <a:t>SparkSQL</a:t>
            </a:r>
            <a:r>
              <a:rPr lang="en-US" dirty="0" smtClean="0"/>
              <a:t> (</a:t>
            </a:r>
            <a:r>
              <a:rPr lang="en-US" dirty="0" err="1" smtClean="0"/>
              <a:t>Databricks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SQL on top of Spark</a:t>
            </a:r>
          </a:p>
          <a:p>
            <a:pPr lvl="1"/>
            <a:r>
              <a:rPr lang="en-US" dirty="0" smtClean="0"/>
              <a:t>A data frame abstraction of rows</a:t>
            </a:r>
          </a:p>
          <a:p>
            <a:pPr lvl="1"/>
            <a:r>
              <a:rPr lang="en-US" dirty="0" smtClean="0"/>
              <a:t>Columnar database</a:t>
            </a:r>
          </a:p>
          <a:p>
            <a:r>
              <a:rPr lang="en-US" dirty="0" smtClean="0"/>
              <a:t>Scope (MS)</a:t>
            </a:r>
          </a:p>
          <a:p>
            <a:pPr lvl="1"/>
            <a:r>
              <a:rPr lang="en-US" dirty="0" smtClean="0"/>
              <a:t>A SQL-like language</a:t>
            </a:r>
          </a:p>
          <a:p>
            <a:r>
              <a:rPr lang="en-US" dirty="0" smtClean="0"/>
              <a:t>New SQLs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5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Language based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FlumeJava</a:t>
            </a:r>
            <a:r>
              <a:rPr lang="en-US" dirty="0" smtClean="0"/>
              <a:t> (Google)</a:t>
            </a:r>
          </a:p>
          <a:p>
            <a:pPr lvl="1"/>
            <a:r>
              <a:rPr lang="en-US" dirty="0" smtClean="0"/>
              <a:t>Developers write Java-like programs that deal with parallel collections </a:t>
            </a:r>
          </a:p>
          <a:p>
            <a:pPr lvl="1"/>
            <a:r>
              <a:rPr lang="en-US" dirty="0" smtClean="0"/>
              <a:t>Systems transform them into </a:t>
            </a:r>
            <a:r>
              <a:rPr lang="en-US" dirty="0" err="1" smtClean="0"/>
              <a:t>MapReduce</a:t>
            </a:r>
            <a:r>
              <a:rPr lang="en-US" dirty="0" smtClean="0"/>
              <a:t> tasks</a:t>
            </a:r>
          </a:p>
          <a:p>
            <a:r>
              <a:rPr lang="en-US" dirty="0" err="1" smtClean="0"/>
              <a:t>DryadLINQ</a:t>
            </a:r>
            <a:r>
              <a:rPr lang="en-US" dirty="0" smtClean="0"/>
              <a:t> (</a:t>
            </a:r>
            <a:r>
              <a:rPr lang="en-US" dirty="0" smtClean="0"/>
              <a:t>Microsoft)</a:t>
            </a:r>
            <a:endParaRPr lang="en-US" dirty="0" smtClean="0"/>
          </a:p>
          <a:p>
            <a:pPr lvl="1"/>
            <a:r>
              <a:rPr lang="en-US" dirty="0" smtClean="0"/>
              <a:t>A .NET-based language extension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# </a:t>
            </a:r>
            <a:r>
              <a:rPr lang="en-US" dirty="0" smtClean="0"/>
              <a:t>lambda to express relational queries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576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interfaces would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l</a:t>
            </a:r>
            <a:r>
              <a:rPr lang="en-US" dirty="0" smtClean="0"/>
              <a:t>ike </a:t>
            </a:r>
            <a:r>
              <a:rPr lang="en-US" dirty="0"/>
              <a:t>to </a:t>
            </a:r>
            <a:r>
              <a:rPr lang="en-US" dirty="0" smtClean="0"/>
              <a:t>use?</a:t>
            </a:r>
          </a:p>
          <a:p>
            <a:r>
              <a:rPr lang="en-US" dirty="0" smtClean="0"/>
              <a:t>How would you map them to low-level systems </a:t>
            </a:r>
          </a:p>
          <a:p>
            <a:r>
              <a:rPr lang="en-US" dirty="0" smtClean="0"/>
              <a:t>What abstractions do you need to build?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8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183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Introduction to Batch Processing</vt:lpstr>
      <vt:lpstr>Problems and Challenges</vt:lpstr>
      <vt:lpstr>Solutions: Building Developer-Friendly Interfaces</vt:lpstr>
      <vt:lpstr>SQL-based Libraries</vt:lpstr>
      <vt:lpstr>Programming Language based Interfaces</vt:lpstr>
      <vt:lpstr>Questions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Distributed Storage Systems </dc:title>
  <dc:creator>Jingyuan Yang</dc:creator>
  <cp:lastModifiedBy>Microsoft Office User</cp:lastModifiedBy>
  <cp:revision>37</cp:revision>
  <dcterms:created xsi:type="dcterms:W3CDTF">2018-09-28T02:32:08Z</dcterms:created>
  <dcterms:modified xsi:type="dcterms:W3CDTF">2019-10-16T22:02:20Z</dcterms:modified>
</cp:coreProperties>
</file>