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2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4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5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8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8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0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1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B5C7-7D3A-4D5B-9AF9-6DC2789AAD52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1C9A-CB94-439C-9EB8-6999AC5D8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6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295 – Memory Models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Harry Xu</a:t>
            </a:r>
          </a:p>
          <a:p>
            <a:r>
              <a:rPr lang="en-US" dirty="0" smtClean="0"/>
              <a:t>Oct 1,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80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Sequential consistency (SC)   --- Khanh </a:t>
            </a:r>
          </a:p>
          <a:p>
            <a:r>
              <a:rPr lang="en-US" dirty="0" smtClean="0"/>
              <a:t>TSO in x86 and SPARC  --- </a:t>
            </a:r>
            <a:r>
              <a:rPr lang="en-US" dirty="0" err="1" smtClean="0"/>
              <a:t>Jianfei</a:t>
            </a:r>
            <a:endParaRPr lang="en-US" dirty="0" smtClean="0"/>
          </a:p>
          <a:p>
            <a:r>
              <a:rPr lang="en-US" dirty="0" smtClean="0"/>
              <a:t>Relaxed/weak memory models  -- David</a:t>
            </a:r>
          </a:p>
          <a:p>
            <a:r>
              <a:rPr lang="en-US" dirty="0" smtClean="0"/>
              <a:t>The Java memory model  ---Peizhao</a:t>
            </a:r>
          </a:p>
          <a:p>
            <a:r>
              <a:rPr lang="en-US" dirty="0" smtClean="0"/>
              <a:t>C++ memory model --- Kai</a:t>
            </a:r>
          </a:p>
          <a:p>
            <a:r>
              <a:rPr lang="en-US" dirty="0" smtClean="0"/>
              <a:t>Adversarial memory --- </a:t>
            </a:r>
            <a:r>
              <a:rPr lang="en-US" dirty="0" err="1" smtClean="0"/>
              <a:t>Bharathram</a:t>
            </a:r>
            <a:endParaRPr lang="en-US" b="1" dirty="0" smtClean="0"/>
          </a:p>
          <a:p>
            <a:r>
              <a:rPr lang="en-US" dirty="0" err="1" smtClean="0"/>
              <a:t>DRFx</a:t>
            </a:r>
            <a:r>
              <a:rPr lang="en-US" dirty="0" smtClean="0"/>
              <a:t> --- Byron</a:t>
            </a:r>
          </a:p>
          <a:p>
            <a:r>
              <a:rPr lang="en-US" dirty="0" smtClean="0"/>
              <a:t>SC-preserving compiler --- Lu</a:t>
            </a:r>
          </a:p>
          <a:p>
            <a:r>
              <a:rPr lang="en-US" dirty="0" smtClean="0"/>
              <a:t>End-to-end sequential consistency --- Yutao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2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Multi-core Architecture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295094"/>
            <a:ext cx="8229600" cy="14105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Core-local L1 cache</a:t>
            </a:r>
          </a:p>
          <a:p>
            <a:r>
              <a:rPr lang="en-US" dirty="0" smtClean="0"/>
              <a:t>L2 cache shared by cores in a processor</a:t>
            </a:r>
          </a:p>
          <a:p>
            <a:r>
              <a:rPr lang="en-US" dirty="0" smtClean="0"/>
              <a:t>All processors share system memory </a:t>
            </a:r>
            <a:endParaRPr lang="en-US" dirty="0"/>
          </a:p>
        </p:txBody>
      </p:sp>
      <p:pic>
        <p:nvPicPr>
          <p:cNvPr id="1026" name="Picture 2" descr="http://m.eet.com/media/1043415/IntelTianFi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5943600" cy="399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86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with Shared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Single copy of shared data in memory</a:t>
            </a:r>
          </a:p>
          <a:p>
            <a:r>
              <a:rPr lang="en-US" dirty="0" smtClean="0"/>
              <a:t>Threads communicate by reading/writing to a shared location</a:t>
            </a:r>
          </a:p>
          <a:p>
            <a:r>
              <a:rPr lang="en-US" dirty="0" smtClean="0"/>
              <a:t>Shared memory correctness are intuitive at a hand-wave level</a:t>
            </a:r>
          </a:p>
          <a:p>
            <a:r>
              <a:rPr lang="en-US" dirty="0" smtClean="0"/>
              <a:t>Subtle issues may arise in the presence of shared memory accesses</a:t>
            </a:r>
          </a:p>
          <a:p>
            <a:pPr lvl="1"/>
            <a:r>
              <a:rPr lang="en-US" dirty="0" smtClean="0"/>
              <a:t>What does it mean for a compiler optimization to be correct</a:t>
            </a:r>
          </a:p>
          <a:p>
            <a:pPr lvl="1"/>
            <a:r>
              <a:rPr lang="en-US" dirty="0" smtClean="0"/>
              <a:t>What does it mean for a hardware implementation to be correct</a:t>
            </a:r>
          </a:p>
          <a:p>
            <a:pPr lvl="1"/>
            <a:r>
              <a:rPr lang="en-US" dirty="0" smtClean="0"/>
              <a:t>What program behavior should a developer expect </a:t>
            </a:r>
          </a:p>
        </p:txBody>
      </p:sp>
    </p:spTree>
    <p:extLst>
      <p:ext uri="{BB962C8B-B14F-4D97-AF65-F5344CB8AC3E}">
        <p14:creationId xmlns:p14="http://schemas.microsoft.com/office/powerpoint/2010/main" val="76640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consistency models</a:t>
            </a:r>
          </a:p>
          <a:p>
            <a:pPr lvl="1"/>
            <a:r>
              <a:rPr lang="en-US" dirty="0" smtClean="0"/>
              <a:t>Rules about loads and stores </a:t>
            </a:r>
          </a:p>
          <a:p>
            <a:pPr lvl="1"/>
            <a:r>
              <a:rPr lang="en-US" dirty="0" smtClean="0"/>
              <a:t>How they act upon memory</a:t>
            </a:r>
          </a:p>
          <a:p>
            <a:r>
              <a:rPr lang="en-US" dirty="0" smtClean="0"/>
              <a:t>Cache coherence</a:t>
            </a:r>
          </a:p>
          <a:p>
            <a:pPr lvl="1"/>
            <a:r>
              <a:rPr lang="en-US" altLang="en-US" dirty="0" smtClean="0"/>
              <a:t>A </a:t>
            </a:r>
            <a:r>
              <a:rPr lang="en-US" altLang="en-US" dirty="0"/>
              <a:t>value written by a processor is eventually visible </a:t>
            </a:r>
            <a:r>
              <a:rPr lang="en-US" altLang="en-US" dirty="0" smtClean="0"/>
              <a:t>to reads </a:t>
            </a:r>
            <a:r>
              <a:rPr lang="en-US" altLang="en-US" dirty="0"/>
              <a:t>by other processors </a:t>
            </a:r>
            <a:endParaRPr lang="en-US" altLang="en-US" dirty="0" smtClean="0"/>
          </a:p>
          <a:p>
            <a:pPr lvl="1"/>
            <a:r>
              <a:rPr lang="en-US" dirty="0" smtClean="0"/>
              <a:t>two writes to the same location by two processors are seen in the same order by all processors</a:t>
            </a:r>
          </a:p>
          <a:p>
            <a:pPr lvl="1"/>
            <a:r>
              <a:rPr lang="en-US" dirty="0" smtClean="0"/>
              <a:t>Invisible to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7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Motivating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024812" cy="441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34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Intuitively, a </a:t>
            </a:r>
            <a:r>
              <a:rPr lang="en-US" dirty="0"/>
              <a:t>read should </a:t>
            </a:r>
            <a:r>
              <a:rPr lang="en-US" dirty="0" smtClean="0"/>
              <a:t>return the </a:t>
            </a:r>
            <a:r>
              <a:rPr lang="en-US" dirty="0"/>
              <a:t>value of the “last” write to the same memory </a:t>
            </a:r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Enforced by program order in a single threaded program</a:t>
            </a:r>
          </a:p>
          <a:p>
            <a:pPr lvl="1"/>
            <a:r>
              <a:rPr lang="en-US" dirty="0" smtClean="0"/>
              <a:t>What does it mean for a write to be the last write if the read and the write are executed in different threads?</a:t>
            </a:r>
          </a:p>
          <a:p>
            <a:r>
              <a:rPr lang="en-US" dirty="0" smtClean="0"/>
              <a:t>A classroom change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8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Making multiple threads run as if they were time-multiplexed on a single-core processor</a:t>
            </a:r>
          </a:p>
          <a:p>
            <a:pPr lvl="1"/>
            <a:r>
              <a:rPr lang="en-US" dirty="0" smtClean="0"/>
              <a:t>An interleaving of the sequential executions of each thread</a:t>
            </a:r>
          </a:p>
          <a:p>
            <a:r>
              <a:rPr lang="en-US" dirty="0" smtClean="0"/>
              <a:t>Two constraints</a:t>
            </a:r>
          </a:p>
          <a:p>
            <a:pPr lvl="1"/>
            <a:r>
              <a:rPr lang="en-US" dirty="0" smtClean="0"/>
              <a:t>Maintain program order within each thread</a:t>
            </a:r>
          </a:p>
          <a:p>
            <a:pPr lvl="1"/>
            <a:r>
              <a:rPr lang="en-US" dirty="0" smtClean="0"/>
              <a:t>Maintain a single sequential order among operations from all processors</a:t>
            </a:r>
          </a:p>
        </p:txBody>
      </p:sp>
    </p:spTree>
    <p:extLst>
      <p:ext uri="{BB962C8B-B14F-4D97-AF65-F5344CB8AC3E}">
        <p14:creationId xmlns:p14="http://schemas.microsoft.com/office/powerpoint/2010/main" val="111083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Relaxed Memory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memory orderings in strong models are unnecessary</a:t>
            </a:r>
          </a:p>
          <a:p>
            <a:r>
              <a:rPr lang="en-US" dirty="0" smtClean="0"/>
              <a:t>Relaxed memory models seek to capture increased ordering flexibility to get higher performance or simpler implementation</a:t>
            </a:r>
          </a:p>
          <a:p>
            <a:r>
              <a:rPr lang="en-US" dirty="0" smtClean="0"/>
              <a:t>For example, use of a FENCE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8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Why </a:t>
            </a:r>
            <a:r>
              <a:rPr lang="en-US" dirty="0" smtClean="0"/>
              <a:t>Are Memory Models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Impact on hardware design</a:t>
            </a:r>
          </a:p>
          <a:p>
            <a:pPr lvl="1"/>
            <a:r>
              <a:rPr lang="en-US" dirty="0" smtClean="0"/>
              <a:t>Out-of-order processor cores</a:t>
            </a:r>
          </a:p>
          <a:p>
            <a:pPr lvl="1"/>
            <a:r>
              <a:rPr lang="en-US" dirty="0" smtClean="0"/>
              <a:t>Write buffers</a:t>
            </a:r>
          </a:p>
          <a:p>
            <a:pPr lvl="1"/>
            <a:r>
              <a:rPr lang="en-US" dirty="0" smtClean="0"/>
              <a:t>Prefetching</a:t>
            </a:r>
          </a:p>
          <a:p>
            <a:pPr lvl="1"/>
            <a:r>
              <a:rPr lang="en-US" dirty="0" smtClean="0"/>
              <a:t>Multiple cache banks</a:t>
            </a:r>
          </a:p>
          <a:p>
            <a:r>
              <a:rPr lang="en-US" dirty="0" smtClean="0"/>
              <a:t>Impact on compiler design</a:t>
            </a:r>
          </a:p>
          <a:p>
            <a:pPr lvl="1"/>
            <a:r>
              <a:rPr lang="en-US" dirty="0" smtClean="0"/>
              <a:t>What kind of optimizations can be allowed</a:t>
            </a:r>
          </a:p>
          <a:p>
            <a:r>
              <a:rPr lang="en-US" dirty="0" smtClean="0"/>
              <a:t>Impact on high-level development</a:t>
            </a:r>
          </a:p>
          <a:p>
            <a:pPr lvl="1"/>
            <a:r>
              <a:rPr lang="en-US" dirty="0" smtClean="0"/>
              <a:t>What program behavior should developers expect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4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375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CS 295 – Memory Models </vt:lpstr>
      <vt:lpstr>Multi-core Architecture</vt:lpstr>
      <vt:lpstr>Programming with Shared Memory</vt:lpstr>
      <vt:lpstr>Memory Correctness</vt:lpstr>
      <vt:lpstr>A Motivating Example</vt:lpstr>
      <vt:lpstr>Memory Correctness</vt:lpstr>
      <vt:lpstr>Sequential Consistency</vt:lpstr>
      <vt:lpstr>Relaxed Memory Models</vt:lpstr>
      <vt:lpstr>Why Are Memory Models Important</vt:lpstr>
      <vt:lpstr>This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295 – Memory Models</dc:title>
  <dc:creator>harrygxu</dc:creator>
  <cp:lastModifiedBy>harrygxu</cp:lastModifiedBy>
  <cp:revision>21</cp:revision>
  <dcterms:created xsi:type="dcterms:W3CDTF">2013-09-27T18:11:25Z</dcterms:created>
  <dcterms:modified xsi:type="dcterms:W3CDTF">2013-10-01T23:49:04Z</dcterms:modified>
</cp:coreProperties>
</file>