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9.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10.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65"/>
  </p:notesMasterIdLst>
  <p:sldIdLst>
    <p:sldId id="272" r:id="rId2"/>
    <p:sldId id="1003" r:id="rId3"/>
    <p:sldId id="403" r:id="rId4"/>
    <p:sldId id="281" r:id="rId5"/>
    <p:sldId id="923" r:id="rId6"/>
    <p:sldId id="381" r:id="rId7"/>
    <p:sldId id="1004" r:id="rId8"/>
    <p:sldId id="307" r:id="rId9"/>
    <p:sldId id="1028" r:id="rId10"/>
    <p:sldId id="984" r:id="rId11"/>
    <p:sldId id="372" r:id="rId12"/>
    <p:sldId id="1012" r:id="rId13"/>
    <p:sldId id="1013" r:id="rId14"/>
    <p:sldId id="310" r:id="rId15"/>
    <p:sldId id="311" r:id="rId16"/>
    <p:sldId id="1000" r:id="rId17"/>
    <p:sldId id="1001" r:id="rId18"/>
    <p:sldId id="982" r:id="rId19"/>
    <p:sldId id="994" r:id="rId20"/>
    <p:sldId id="995" r:id="rId21"/>
    <p:sldId id="385" r:id="rId22"/>
    <p:sldId id="355" r:id="rId23"/>
    <p:sldId id="330" r:id="rId24"/>
    <p:sldId id="348" r:id="rId25"/>
    <p:sldId id="286" r:id="rId26"/>
    <p:sldId id="333" r:id="rId27"/>
    <p:sldId id="332" r:id="rId28"/>
    <p:sldId id="369" r:id="rId29"/>
    <p:sldId id="288" r:id="rId30"/>
    <p:sldId id="999" r:id="rId31"/>
    <p:sldId id="279" r:id="rId32"/>
    <p:sldId id="1019" r:id="rId33"/>
    <p:sldId id="361" r:id="rId34"/>
    <p:sldId id="370" r:id="rId35"/>
    <p:sldId id="924" r:id="rId36"/>
    <p:sldId id="983" r:id="rId37"/>
    <p:sldId id="293" r:id="rId38"/>
    <p:sldId id="346" r:id="rId39"/>
    <p:sldId id="925" r:id="rId40"/>
    <p:sldId id="926" r:id="rId41"/>
    <p:sldId id="989" r:id="rId42"/>
    <p:sldId id="1036" r:id="rId43"/>
    <p:sldId id="997" r:id="rId44"/>
    <p:sldId id="1037" r:id="rId45"/>
    <p:sldId id="990" r:id="rId46"/>
    <p:sldId id="1030" r:id="rId47"/>
    <p:sldId id="1034" r:id="rId48"/>
    <p:sldId id="1035" r:id="rId49"/>
    <p:sldId id="1033" r:id="rId50"/>
    <p:sldId id="996" r:id="rId51"/>
    <p:sldId id="1042" r:id="rId52"/>
    <p:sldId id="1043" r:id="rId53"/>
    <p:sldId id="1044" r:id="rId54"/>
    <p:sldId id="1045" r:id="rId55"/>
    <p:sldId id="1040" r:id="rId56"/>
    <p:sldId id="1041" r:id="rId57"/>
    <p:sldId id="991" r:id="rId58"/>
    <p:sldId id="981" r:id="rId59"/>
    <p:sldId id="985" r:id="rId60"/>
    <p:sldId id="1021" r:id="rId61"/>
    <p:sldId id="941" r:id="rId62"/>
    <p:sldId id="1032" r:id="rId63"/>
    <p:sldId id="978"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235B67A-90BA-414A-AC50-962C951696BE}">
          <p14:sldIdLst>
            <p14:sldId id="272"/>
          </p14:sldIdLst>
        </p14:section>
        <p14:section name="Intro" id="{1E0555DD-6956-1244-B112-CB4DAD6E2588}">
          <p14:sldIdLst>
            <p14:sldId id="1003"/>
            <p14:sldId id="403"/>
            <p14:sldId id="281"/>
            <p14:sldId id="923"/>
            <p14:sldId id="381"/>
            <p14:sldId id="1004"/>
            <p14:sldId id="307"/>
            <p14:sldId id="1028"/>
            <p14:sldId id="984"/>
          </p14:sldIdLst>
        </p14:section>
        <p14:section name="QDiff" id="{F4439174-ADA1-7F48-ABDB-D17C6C11EE9F}">
          <p14:sldIdLst>
            <p14:sldId id="372"/>
            <p14:sldId id="1012"/>
            <p14:sldId id="1013"/>
            <p14:sldId id="310"/>
            <p14:sldId id="311"/>
            <p14:sldId id="1000"/>
            <p14:sldId id="1001"/>
            <p14:sldId id="982"/>
            <p14:sldId id="994"/>
            <p14:sldId id="995"/>
            <p14:sldId id="385"/>
            <p14:sldId id="355"/>
            <p14:sldId id="330"/>
            <p14:sldId id="348"/>
            <p14:sldId id="286"/>
            <p14:sldId id="333"/>
            <p14:sldId id="332"/>
            <p14:sldId id="369"/>
            <p14:sldId id="288"/>
          </p14:sldIdLst>
        </p14:section>
        <p14:section name="HFuzz" id="{3603CC88-88DF-1D49-85EB-C5BC3991571F}">
          <p14:sldIdLst>
            <p14:sldId id="999"/>
            <p14:sldId id="279"/>
            <p14:sldId id="1019"/>
            <p14:sldId id="361"/>
            <p14:sldId id="370"/>
            <p14:sldId id="924"/>
            <p14:sldId id="983"/>
            <p14:sldId id="293"/>
            <p14:sldId id="346"/>
            <p14:sldId id="925"/>
            <p14:sldId id="926"/>
          </p14:sldIdLst>
        </p14:section>
        <p14:section name="DuoReduce" id="{4F301C0A-44A1-CD4C-B02D-2936528F8547}">
          <p14:sldIdLst>
            <p14:sldId id="989"/>
            <p14:sldId id="1036"/>
            <p14:sldId id="997"/>
            <p14:sldId id="1037"/>
            <p14:sldId id="990"/>
            <p14:sldId id="1030"/>
            <p14:sldId id="1034"/>
            <p14:sldId id="1035"/>
            <p14:sldId id="1033"/>
            <p14:sldId id="996"/>
            <p14:sldId id="1042"/>
            <p14:sldId id="1043"/>
            <p14:sldId id="1044"/>
            <p14:sldId id="1045"/>
            <p14:sldId id="1040"/>
            <p14:sldId id="1041"/>
          </p14:sldIdLst>
        </p14:section>
        <p14:section name="Conclusion" id="{17D2F5A6-57B6-E440-818B-714F9BB25E83}">
          <p14:sldIdLst>
            <p14:sldId id="991"/>
            <p14:sldId id="981"/>
            <p14:sldId id="985"/>
            <p14:sldId id="1021"/>
            <p14:sldId id="941"/>
            <p14:sldId id="1032"/>
            <p14:sldId id="97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D272B36-C157-BE7B-8497-072129747364}" name="Yifan Qiao" initials="YQ" userId="S::yifanqiao@PersonalMicrosoftSoftware.ucla.edu::fd460331-0c48-4ff6-8a7d-72036bfd9b3e" providerId="AD"/>
  <p188:author id="{1C750D3D-E9F9-2948-B211-143E53B45C44}" name="Haoran Ma" initials="HM" userId="S::haoranma@personalmicrosoftsoftware.ucla.edu::c58a2278-fb2a-4ca3-868a-396f3c6ecf98" providerId="AD"/>
  <p188:author id="{18CF7947-8476-5031-199C-945DB80D76DE}" name="Haoran Ma" initials="HM" userId="S::haoranma@PersonalMicrosoftSoftware.ucla.edu::c58a2278-fb2a-4ca3-868a-396f3c6ecf98" providerId="AD"/>
  <p188:author id="{9427DB60-0263-7E88-5DDC-945C94F55719}" name="Guest User" initials="GU" userId="S::urn:spo:anon#28f97dd132e9eee15efd9f7282af817ea2217785a135f60fb55087b462ccc5f4::" providerId="AD"/>
  <p188:author id="{4D0F45BA-D1FE-6376-9594-DBA9F42C262B}" name="YuShan" initials="SY" userId="S::shanyu1@PersonalMicrosoftSoftware.ucla.edu::7bcbe164-6430-4692-88d9-db5fc43d29e4" providerId="AD"/>
  <p188:author id="{A1E018DF-BD82-3C8F-BE9B-9D21A15812EE}" name="YuShan" initials="Yu" userId="S::shanyu1@personalmicrosoftsoftware.ucla.edu::7bcbe164-6430-4692-88d9-db5fc43d29e4" providerId="AD"/>
  <p188:author id="{B488B2DF-31A6-9EF4-C230-56FC4FAE6C4B}" name="Jiyuan Wang" initials="JW" userId="c41887e33ab12192"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AE7E0B"/>
    <a:srgbClr val="FE4B45"/>
    <a:srgbClr val="DE7878"/>
    <a:srgbClr val="8BF3A1"/>
    <a:srgbClr val="EAF0E4"/>
    <a:srgbClr val="00DE63"/>
    <a:srgbClr val="5EC48C"/>
    <a:srgbClr val="D0D0D0"/>
    <a:srgbClr val="CADEED"/>
    <a:srgbClr val="90A1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B166BF-042E-5C43-89C5-118D6B64062B}" v="199" dt="2025-03-04T21:20:07.415"/>
    <p1510:client id="{B0FFB157-1B1F-4748-A846-53DCBED31C1B}" v="156" dt="2025-03-05T00:58:54.4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58"/>
  </p:normalViewPr>
  <p:slideViewPr>
    <p:cSldViewPr snapToGrid="0">
      <p:cViewPr varScale="1">
        <p:scale>
          <a:sx n="120" d="100"/>
          <a:sy n="120" d="100"/>
        </p:scale>
        <p:origin x="80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71"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04E06E-4FDD-754E-AD87-70D9D27001FF}" type="doc">
      <dgm:prSet loTypeId="urn:microsoft.com/office/officeart/2005/8/layout/radial1" loCatId="" qsTypeId="urn:microsoft.com/office/officeart/2005/8/quickstyle/simple1" qsCatId="simple" csTypeId="urn:microsoft.com/office/officeart/2005/8/colors/accent1_2" csCatId="accent1" phldr="1"/>
      <dgm:spPr/>
      <dgm:t>
        <a:bodyPr/>
        <a:lstStyle/>
        <a:p>
          <a:endParaRPr lang="en-US"/>
        </a:p>
      </dgm:t>
    </dgm:pt>
    <dgm:pt modelId="{B0408120-34BD-214C-AA7B-6B0AF70B273F}">
      <dgm:prSet phldrT="[Text]"/>
      <dgm:spPr/>
      <dgm:t>
        <a:bodyPr/>
        <a:lstStyle/>
        <a:p>
          <a:r>
            <a:rPr lang="en-US" altLang="zh-CN"/>
            <a:t>qc2</a:t>
          </a:r>
          <a:endParaRPr lang="en-US"/>
        </a:p>
      </dgm:t>
    </dgm:pt>
    <dgm:pt modelId="{26BE9701-9C97-C24D-A6F5-2AFD668B8E5A}" type="parTrans" cxnId="{C8C77D9C-9C3B-674F-94C5-2165A06C2588}">
      <dgm:prSet/>
      <dgm:spPr/>
      <dgm:t>
        <a:bodyPr/>
        <a:lstStyle/>
        <a:p>
          <a:endParaRPr lang="en-US"/>
        </a:p>
      </dgm:t>
    </dgm:pt>
    <dgm:pt modelId="{DBE792AB-22B1-4342-B514-324471820AEB}" type="sibTrans" cxnId="{C8C77D9C-9C3B-674F-94C5-2165A06C2588}">
      <dgm:prSet/>
      <dgm:spPr/>
      <dgm:t>
        <a:bodyPr/>
        <a:lstStyle/>
        <a:p>
          <a:endParaRPr lang="en-US"/>
        </a:p>
      </dgm:t>
    </dgm:pt>
    <dgm:pt modelId="{301AC678-37A7-3B4F-8F70-4ABC54BC3DAB}">
      <dgm:prSet phldrT="[Text]"/>
      <dgm:spPr/>
      <dgm:t>
        <a:bodyPr/>
        <a:lstStyle/>
        <a:p>
          <a:r>
            <a:rPr lang="en-US"/>
            <a:t>qc3</a:t>
          </a:r>
        </a:p>
      </dgm:t>
    </dgm:pt>
    <dgm:pt modelId="{C6D9A6E9-1CC0-E644-8EA9-E2151E33D1E0}" type="parTrans" cxnId="{62B7F82E-860A-0446-BF53-14C6D928E0C2}">
      <dgm:prSet/>
      <dgm:spPr>
        <a:ln>
          <a:solidFill>
            <a:srgbClr val="FF0000"/>
          </a:solidFill>
          <a:prstDash val="sysDot"/>
        </a:ln>
      </dgm:spPr>
      <dgm:t>
        <a:bodyPr/>
        <a:lstStyle/>
        <a:p>
          <a:endParaRPr lang="en-US"/>
        </a:p>
      </dgm:t>
    </dgm:pt>
    <dgm:pt modelId="{F8A4DBF2-9C19-2442-B4CF-08FD42D931F2}" type="sibTrans" cxnId="{62B7F82E-860A-0446-BF53-14C6D928E0C2}">
      <dgm:prSet/>
      <dgm:spPr/>
      <dgm:t>
        <a:bodyPr/>
        <a:lstStyle/>
        <a:p>
          <a:endParaRPr lang="en-US"/>
        </a:p>
      </dgm:t>
    </dgm:pt>
    <dgm:pt modelId="{61D18BF7-1AFE-E342-8408-7838AEDF79F0}">
      <dgm:prSet phldrT="[Text]"/>
      <dgm:spPr/>
      <dgm:t>
        <a:bodyPr/>
        <a:lstStyle/>
        <a:p>
          <a:r>
            <a:rPr lang="en-US"/>
            <a:t>qc1</a:t>
          </a:r>
        </a:p>
      </dgm:t>
    </dgm:pt>
    <dgm:pt modelId="{480C37BA-C7E5-0140-8C58-B09E3A5C80B6}" type="parTrans" cxnId="{1DD7FC08-4A82-4342-964D-A051826451EE}">
      <dgm:prSet/>
      <dgm:spPr/>
      <dgm:t>
        <a:bodyPr/>
        <a:lstStyle/>
        <a:p>
          <a:endParaRPr lang="en-US"/>
        </a:p>
      </dgm:t>
    </dgm:pt>
    <dgm:pt modelId="{4A3DA6CB-8ED2-4947-A2D5-11F43A847F54}" type="sibTrans" cxnId="{1DD7FC08-4A82-4342-964D-A051826451EE}">
      <dgm:prSet/>
      <dgm:spPr/>
      <dgm:t>
        <a:bodyPr/>
        <a:lstStyle/>
        <a:p>
          <a:endParaRPr lang="en-US"/>
        </a:p>
      </dgm:t>
    </dgm:pt>
    <dgm:pt modelId="{286A0C24-74EC-124F-B826-EAECB907B8F9}">
      <dgm:prSet phldrT="[Text]"/>
      <dgm:spPr/>
      <dgm:t>
        <a:bodyPr/>
        <a:lstStyle/>
        <a:p>
          <a:r>
            <a:rPr lang="en-US"/>
            <a:t>qc0</a:t>
          </a:r>
        </a:p>
      </dgm:t>
    </dgm:pt>
    <dgm:pt modelId="{1C3744B9-783B-B642-B76A-B8E94EF93CB0}" type="parTrans" cxnId="{C6038AD5-34CB-874C-8F31-AEE144FAF2AD}">
      <dgm:prSet/>
      <dgm:spPr/>
      <dgm:t>
        <a:bodyPr/>
        <a:lstStyle/>
        <a:p>
          <a:endParaRPr lang="en-US"/>
        </a:p>
      </dgm:t>
    </dgm:pt>
    <dgm:pt modelId="{D81042D1-FF29-B841-BD34-1649A285BDE8}" type="sibTrans" cxnId="{C6038AD5-34CB-874C-8F31-AEE144FAF2AD}">
      <dgm:prSet/>
      <dgm:spPr/>
      <dgm:t>
        <a:bodyPr/>
        <a:lstStyle/>
        <a:p>
          <a:endParaRPr lang="en-US"/>
        </a:p>
      </dgm:t>
    </dgm:pt>
    <dgm:pt modelId="{424D2531-E144-5947-A8C3-690A0B2AC6E3}" type="pres">
      <dgm:prSet presAssocID="{6404E06E-4FDD-754E-AD87-70D9D27001FF}" presName="cycle" presStyleCnt="0">
        <dgm:presLayoutVars>
          <dgm:chMax val="1"/>
          <dgm:dir/>
          <dgm:animLvl val="ctr"/>
          <dgm:resizeHandles val="exact"/>
        </dgm:presLayoutVars>
      </dgm:prSet>
      <dgm:spPr/>
    </dgm:pt>
    <dgm:pt modelId="{2435BEF3-6A1E-054B-A25F-AC58996F98E6}" type="pres">
      <dgm:prSet presAssocID="{B0408120-34BD-214C-AA7B-6B0AF70B273F}" presName="centerShape" presStyleLbl="node0" presStyleIdx="0" presStyleCnt="1"/>
      <dgm:spPr/>
    </dgm:pt>
    <dgm:pt modelId="{7F5AD7B9-C413-E248-95B8-B221F32AD68A}" type="pres">
      <dgm:prSet presAssocID="{C6D9A6E9-1CC0-E644-8EA9-E2151E33D1E0}" presName="Name9" presStyleLbl="parChTrans1D2" presStyleIdx="0" presStyleCnt="3"/>
      <dgm:spPr/>
    </dgm:pt>
    <dgm:pt modelId="{005E4651-F69D-BD4E-8897-F768463EF741}" type="pres">
      <dgm:prSet presAssocID="{C6D9A6E9-1CC0-E644-8EA9-E2151E33D1E0}" presName="connTx" presStyleLbl="parChTrans1D2" presStyleIdx="0" presStyleCnt="3"/>
      <dgm:spPr/>
    </dgm:pt>
    <dgm:pt modelId="{DF15441C-70C8-024B-B5C6-9E786B2A07F6}" type="pres">
      <dgm:prSet presAssocID="{301AC678-37A7-3B4F-8F70-4ABC54BC3DAB}" presName="node" presStyleLbl="node1" presStyleIdx="0" presStyleCnt="3">
        <dgm:presLayoutVars>
          <dgm:bulletEnabled val="1"/>
        </dgm:presLayoutVars>
      </dgm:prSet>
      <dgm:spPr/>
    </dgm:pt>
    <dgm:pt modelId="{3EA3A0EE-1FB3-1049-80C2-6057382221EE}" type="pres">
      <dgm:prSet presAssocID="{480C37BA-C7E5-0140-8C58-B09E3A5C80B6}" presName="Name9" presStyleLbl="parChTrans1D2" presStyleIdx="1" presStyleCnt="3"/>
      <dgm:spPr/>
    </dgm:pt>
    <dgm:pt modelId="{B22C7DE6-FFE9-144C-86C8-F05624613B0B}" type="pres">
      <dgm:prSet presAssocID="{480C37BA-C7E5-0140-8C58-B09E3A5C80B6}" presName="connTx" presStyleLbl="parChTrans1D2" presStyleIdx="1" presStyleCnt="3"/>
      <dgm:spPr/>
    </dgm:pt>
    <dgm:pt modelId="{DA60A338-1BFB-DF49-A285-19C926BA7CD6}" type="pres">
      <dgm:prSet presAssocID="{61D18BF7-1AFE-E342-8408-7838AEDF79F0}" presName="node" presStyleLbl="node1" presStyleIdx="1" presStyleCnt="3">
        <dgm:presLayoutVars>
          <dgm:bulletEnabled val="1"/>
        </dgm:presLayoutVars>
      </dgm:prSet>
      <dgm:spPr/>
    </dgm:pt>
    <dgm:pt modelId="{8D73784F-E0EB-AD43-AEF2-5AB7EF6A792F}" type="pres">
      <dgm:prSet presAssocID="{1C3744B9-783B-B642-B76A-B8E94EF93CB0}" presName="Name9" presStyleLbl="parChTrans1D2" presStyleIdx="2" presStyleCnt="3"/>
      <dgm:spPr/>
    </dgm:pt>
    <dgm:pt modelId="{B23D1C07-FA19-F947-9374-6B98EFD74473}" type="pres">
      <dgm:prSet presAssocID="{1C3744B9-783B-B642-B76A-B8E94EF93CB0}" presName="connTx" presStyleLbl="parChTrans1D2" presStyleIdx="2" presStyleCnt="3"/>
      <dgm:spPr/>
    </dgm:pt>
    <dgm:pt modelId="{757FA6A6-6E2B-A04E-998C-0D795B673C37}" type="pres">
      <dgm:prSet presAssocID="{286A0C24-74EC-124F-B826-EAECB907B8F9}" presName="node" presStyleLbl="node1" presStyleIdx="2" presStyleCnt="3">
        <dgm:presLayoutVars>
          <dgm:bulletEnabled val="1"/>
        </dgm:presLayoutVars>
      </dgm:prSet>
      <dgm:spPr/>
    </dgm:pt>
  </dgm:ptLst>
  <dgm:cxnLst>
    <dgm:cxn modelId="{B7171C03-D3B3-8145-A7B4-AE7858624AD8}" type="presOf" srcId="{286A0C24-74EC-124F-B826-EAECB907B8F9}" destId="{757FA6A6-6E2B-A04E-998C-0D795B673C37}" srcOrd="0" destOrd="0" presId="urn:microsoft.com/office/officeart/2005/8/layout/radial1"/>
    <dgm:cxn modelId="{1DD7FC08-4A82-4342-964D-A051826451EE}" srcId="{B0408120-34BD-214C-AA7B-6B0AF70B273F}" destId="{61D18BF7-1AFE-E342-8408-7838AEDF79F0}" srcOrd="1" destOrd="0" parTransId="{480C37BA-C7E5-0140-8C58-B09E3A5C80B6}" sibTransId="{4A3DA6CB-8ED2-4947-A2D5-11F43A847F54}"/>
    <dgm:cxn modelId="{4A3AF21C-907B-DD49-A145-AFCD06D2C9C7}" type="presOf" srcId="{480C37BA-C7E5-0140-8C58-B09E3A5C80B6}" destId="{B22C7DE6-FFE9-144C-86C8-F05624613B0B}" srcOrd="1" destOrd="0" presId="urn:microsoft.com/office/officeart/2005/8/layout/radial1"/>
    <dgm:cxn modelId="{BF4C5227-A9AD-4547-B9BC-BE31ECD5A533}" type="presOf" srcId="{C6D9A6E9-1CC0-E644-8EA9-E2151E33D1E0}" destId="{7F5AD7B9-C413-E248-95B8-B221F32AD68A}" srcOrd="0" destOrd="0" presId="urn:microsoft.com/office/officeart/2005/8/layout/radial1"/>
    <dgm:cxn modelId="{62B7F82E-860A-0446-BF53-14C6D928E0C2}" srcId="{B0408120-34BD-214C-AA7B-6B0AF70B273F}" destId="{301AC678-37A7-3B4F-8F70-4ABC54BC3DAB}" srcOrd="0" destOrd="0" parTransId="{C6D9A6E9-1CC0-E644-8EA9-E2151E33D1E0}" sibTransId="{F8A4DBF2-9C19-2442-B4CF-08FD42D931F2}"/>
    <dgm:cxn modelId="{6FCD9755-DB1E-C447-BB32-E6F7609149FA}" type="presOf" srcId="{C6D9A6E9-1CC0-E644-8EA9-E2151E33D1E0}" destId="{005E4651-F69D-BD4E-8897-F768463EF741}" srcOrd="1" destOrd="0" presId="urn:microsoft.com/office/officeart/2005/8/layout/radial1"/>
    <dgm:cxn modelId="{0CDCE79A-6B4F-314C-8E7C-5A9B8C0B8987}" type="presOf" srcId="{1C3744B9-783B-B642-B76A-B8E94EF93CB0}" destId="{8D73784F-E0EB-AD43-AEF2-5AB7EF6A792F}" srcOrd="0" destOrd="0" presId="urn:microsoft.com/office/officeart/2005/8/layout/radial1"/>
    <dgm:cxn modelId="{C8C77D9C-9C3B-674F-94C5-2165A06C2588}" srcId="{6404E06E-4FDD-754E-AD87-70D9D27001FF}" destId="{B0408120-34BD-214C-AA7B-6B0AF70B273F}" srcOrd="0" destOrd="0" parTransId="{26BE9701-9C97-C24D-A6F5-2AFD668B8E5A}" sibTransId="{DBE792AB-22B1-4342-B514-324471820AEB}"/>
    <dgm:cxn modelId="{6C5216AC-46B8-5844-BF71-063ED1927DA5}" type="presOf" srcId="{1C3744B9-783B-B642-B76A-B8E94EF93CB0}" destId="{B23D1C07-FA19-F947-9374-6B98EFD74473}" srcOrd="1" destOrd="0" presId="urn:microsoft.com/office/officeart/2005/8/layout/radial1"/>
    <dgm:cxn modelId="{903E5BAD-AF81-334C-9B6D-AD4CD46C59EA}" type="presOf" srcId="{301AC678-37A7-3B4F-8F70-4ABC54BC3DAB}" destId="{DF15441C-70C8-024B-B5C6-9E786B2A07F6}" srcOrd="0" destOrd="0" presId="urn:microsoft.com/office/officeart/2005/8/layout/radial1"/>
    <dgm:cxn modelId="{1CF75DB0-3A38-4747-9D4E-2B3D788EA752}" type="presOf" srcId="{480C37BA-C7E5-0140-8C58-B09E3A5C80B6}" destId="{3EA3A0EE-1FB3-1049-80C2-6057382221EE}" srcOrd="0" destOrd="0" presId="urn:microsoft.com/office/officeart/2005/8/layout/radial1"/>
    <dgm:cxn modelId="{C6038AD5-34CB-874C-8F31-AEE144FAF2AD}" srcId="{B0408120-34BD-214C-AA7B-6B0AF70B273F}" destId="{286A0C24-74EC-124F-B826-EAECB907B8F9}" srcOrd="2" destOrd="0" parTransId="{1C3744B9-783B-B642-B76A-B8E94EF93CB0}" sibTransId="{D81042D1-FF29-B841-BD34-1649A285BDE8}"/>
    <dgm:cxn modelId="{91795DDD-1532-6D48-BF33-209804CB382B}" type="presOf" srcId="{61D18BF7-1AFE-E342-8408-7838AEDF79F0}" destId="{DA60A338-1BFB-DF49-A285-19C926BA7CD6}" srcOrd="0" destOrd="0" presId="urn:microsoft.com/office/officeart/2005/8/layout/radial1"/>
    <dgm:cxn modelId="{67FF90F6-78D7-074C-BC86-89EF25DF5BA8}" type="presOf" srcId="{6404E06E-4FDD-754E-AD87-70D9D27001FF}" destId="{424D2531-E144-5947-A8C3-690A0B2AC6E3}" srcOrd="0" destOrd="0" presId="urn:microsoft.com/office/officeart/2005/8/layout/radial1"/>
    <dgm:cxn modelId="{17E474F8-4430-034D-B40E-6922B8D3CDBB}" type="presOf" srcId="{B0408120-34BD-214C-AA7B-6B0AF70B273F}" destId="{2435BEF3-6A1E-054B-A25F-AC58996F98E6}" srcOrd="0" destOrd="0" presId="urn:microsoft.com/office/officeart/2005/8/layout/radial1"/>
    <dgm:cxn modelId="{92A7CC2C-7FCF-B643-8097-3FA0B6B5D52B}" type="presParOf" srcId="{424D2531-E144-5947-A8C3-690A0B2AC6E3}" destId="{2435BEF3-6A1E-054B-A25F-AC58996F98E6}" srcOrd="0" destOrd="0" presId="urn:microsoft.com/office/officeart/2005/8/layout/radial1"/>
    <dgm:cxn modelId="{7DD8C1F5-B710-8840-80C0-D97036D53E65}" type="presParOf" srcId="{424D2531-E144-5947-A8C3-690A0B2AC6E3}" destId="{7F5AD7B9-C413-E248-95B8-B221F32AD68A}" srcOrd="1" destOrd="0" presId="urn:microsoft.com/office/officeart/2005/8/layout/radial1"/>
    <dgm:cxn modelId="{017E8DAE-D546-4C47-9088-AD1951647F27}" type="presParOf" srcId="{7F5AD7B9-C413-E248-95B8-B221F32AD68A}" destId="{005E4651-F69D-BD4E-8897-F768463EF741}" srcOrd="0" destOrd="0" presId="urn:microsoft.com/office/officeart/2005/8/layout/radial1"/>
    <dgm:cxn modelId="{A61A174D-7D96-754B-BAF1-5AB6EEE827A5}" type="presParOf" srcId="{424D2531-E144-5947-A8C3-690A0B2AC6E3}" destId="{DF15441C-70C8-024B-B5C6-9E786B2A07F6}" srcOrd="2" destOrd="0" presId="urn:microsoft.com/office/officeart/2005/8/layout/radial1"/>
    <dgm:cxn modelId="{60DB33DF-1810-0343-A4AE-D4E5EB8A49D4}" type="presParOf" srcId="{424D2531-E144-5947-A8C3-690A0B2AC6E3}" destId="{3EA3A0EE-1FB3-1049-80C2-6057382221EE}" srcOrd="3" destOrd="0" presId="urn:microsoft.com/office/officeart/2005/8/layout/radial1"/>
    <dgm:cxn modelId="{D2A57A13-0025-FA4D-8022-B21B58C1DE7F}" type="presParOf" srcId="{3EA3A0EE-1FB3-1049-80C2-6057382221EE}" destId="{B22C7DE6-FFE9-144C-86C8-F05624613B0B}" srcOrd="0" destOrd="0" presId="urn:microsoft.com/office/officeart/2005/8/layout/radial1"/>
    <dgm:cxn modelId="{F22ABAB0-6E8A-0D4C-A7EB-12F3B31BE653}" type="presParOf" srcId="{424D2531-E144-5947-A8C3-690A0B2AC6E3}" destId="{DA60A338-1BFB-DF49-A285-19C926BA7CD6}" srcOrd="4" destOrd="0" presId="urn:microsoft.com/office/officeart/2005/8/layout/radial1"/>
    <dgm:cxn modelId="{E0663F6F-D474-BE49-BE4A-F4E607E01F84}" type="presParOf" srcId="{424D2531-E144-5947-A8C3-690A0B2AC6E3}" destId="{8D73784F-E0EB-AD43-AEF2-5AB7EF6A792F}" srcOrd="5" destOrd="0" presId="urn:microsoft.com/office/officeart/2005/8/layout/radial1"/>
    <dgm:cxn modelId="{7374B5B4-5B6B-514C-B346-F6CDF298E3E8}" type="presParOf" srcId="{8D73784F-E0EB-AD43-AEF2-5AB7EF6A792F}" destId="{B23D1C07-FA19-F947-9374-6B98EFD74473}" srcOrd="0" destOrd="0" presId="urn:microsoft.com/office/officeart/2005/8/layout/radial1"/>
    <dgm:cxn modelId="{9C2CAEF0-8C6A-8845-ABEC-CE91A66C59F2}" type="presParOf" srcId="{424D2531-E144-5947-A8C3-690A0B2AC6E3}" destId="{757FA6A6-6E2B-A04E-998C-0D795B673C37}" srcOrd="6" destOrd="0" presId="urn:microsoft.com/office/officeart/2005/8/layout/radia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142447-1A97-1448-A07F-9C54C8CADCD9}" type="doc">
      <dgm:prSet loTypeId="urn:microsoft.com/office/officeart/2005/8/layout/hierarchy5" loCatId="" qsTypeId="urn:microsoft.com/office/officeart/2005/8/quickstyle/simple1" qsCatId="simple" csTypeId="urn:microsoft.com/office/officeart/2005/8/colors/accent1_2" csCatId="accent1" phldr="1"/>
      <dgm:spPr/>
      <dgm:t>
        <a:bodyPr/>
        <a:lstStyle/>
        <a:p>
          <a:endParaRPr lang="en-US"/>
        </a:p>
      </dgm:t>
    </dgm:pt>
    <dgm:pt modelId="{972E3ADF-FD60-C940-ADB2-B9427714C94D}">
      <dgm:prSet phldrT="[Text]"/>
      <dgm:spPr/>
      <dgm:t>
        <a:bodyPr/>
        <a:lstStyle/>
        <a:p>
          <a:r>
            <a:rPr lang="en-US"/>
            <a:t>[ ]</a:t>
          </a:r>
        </a:p>
      </dgm:t>
    </dgm:pt>
    <dgm:pt modelId="{40ACA5F7-BA03-E243-9994-E009C0A87A7A}" type="parTrans" cxnId="{613064BE-3DBA-1143-89AE-EA9079D72367}">
      <dgm:prSet/>
      <dgm:spPr/>
      <dgm:t>
        <a:bodyPr/>
        <a:lstStyle/>
        <a:p>
          <a:endParaRPr lang="en-US"/>
        </a:p>
      </dgm:t>
    </dgm:pt>
    <dgm:pt modelId="{78873F3B-96CE-2B4B-83AC-3A4F987E41EC}" type="sibTrans" cxnId="{613064BE-3DBA-1143-89AE-EA9079D72367}">
      <dgm:prSet/>
      <dgm:spPr/>
      <dgm:t>
        <a:bodyPr/>
        <a:lstStyle/>
        <a:p>
          <a:endParaRPr lang="en-US"/>
        </a:p>
      </dgm:t>
    </dgm:pt>
    <dgm:pt modelId="{53487A83-767A-B744-890F-107ADEF7B31B}">
      <dgm:prSet phldrT="[Text]"/>
      <dgm:spPr/>
      <dgm:t>
        <a:bodyPr/>
        <a:lstStyle/>
        <a:p>
          <a:r>
            <a:rPr lang="en-US"/>
            <a:t>[P1]</a:t>
          </a:r>
        </a:p>
      </dgm:t>
    </dgm:pt>
    <dgm:pt modelId="{FC799765-C356-DA49-9E3B-B8F68F349F21}" type="parTrans" cxnId="{F2BE102D-1AB3-DD45-8391-6B6DD7464CD4}">
      <dgm:prSet/>
      <dgm:spPr/>
      <dgm:t>
        <a:bodyPr/>
        <a:lstStyle/>
        <a:p>
          <a:endParaRPr lang="en-US"/>
        </a:p>
      </dgm:t>
    </dgm:pt>
    <dgm:pt modelId="{2AEE705B-281A-144C-B96C-9DE2C6C22405}" type="sibTrans" cxnId="{F2BE102D-1AB3-DD45-8391-6B6DD7464CD4}">
      <dgm:prSet/>
      <dgm:spPr/>
      <dgm:t>
        <a:bodyPr/>
        <a:lstStyle/>
        <a:p>
          <a:endParaRPr lang="en-US"/>
        </a:p>
      </dgm:t>
    </dgm:pt>
    <dgm:pt modelId="{9EE8E7D8-99A9-4149-8200-348AF8816A27}">
      <dgm:prSet phldrT="[Text]"/>
      <dgm:spPr/>
      <dgm:t>
        <a:bodyPr/>
        <a:lstStyle/>
        <a:p>
          <a:r>
            <a:rPr lang="en-US"/>
            <a:t>[P1,P2]</a:t>
          </a:r>
        </a:p>
      </dgm:t>
    </dgm:pt>
    <dgm:pt modelId="{7A599558-30E6-5D44-A192-347F81367396}" type="parTrans" cxnId="{158F4676-70D8-7A42-A9BA-1220860C0DC0}">
      <dgm:prSet/>
      <dgm:spPr/>
      <dgm:t>
        <a:bodyPr/>
        <a:lstStyle/>
        <a:p>
          <a:endParaRPr lang="en-US"/>
        </a:p>
      </dgm:t>
    </dgm:pt>
    <dgm:pt modelId="{4C55A226-1014-CA4D-B74B-3EA62E1A3D3A}" type="sibTrans" cxnId="{158F4676-70D8-7A42-A9BA-1220860C0DC0}">
      <dgm:prSet/>
      <dgm:spPr/>
      <dgm:t>
        <a:bodyPr/>
        <a:lstStyle/>
        <a:p>
          <a:endParaRPr lang="en-US"/>
        </a:p>
      </dgm:t>
    </dgm:pt>
    <dgm:pt modelId="{167EDB18-5CBB-FA4D-B0F3-74C28195C7AC}">
      <dgm:prSet phldrT="[Text]"/>
      <dgm:spPr/>
      <dgm:t>
        <a:bodyPr/>
        <a:lstStyle/>
        <a:p>
          <a:r>
            <a:rPr lang="en-US"/>
            <a:t>[P1]</a:t>
          </a:r>
        </a:p>
      </dgm:t>
    </dgm:pt>
    <dgm:pt modelId="{E84CDC82-4D31-DD4B-8F64-300705E7B464}" type="parTrans" cxnId="{CB0C9E55-7298-3A49-9D3C-05A5CBDC4548}">
      <dgm:prSet/>
      <dgm:spPr/>
      <dgm:t>
        <a:bodyPr/>
        <a:lstStyle/>
        <a:p>
          <a:endParaRPr lang="en-US"/>
        </a:p>
      </dgm:t>
    </dgm:pt>
    <dgm:pt modelId="{8B2009DF-3CCB-5246-8230-CEE1958DE420}" type="sibTrans" cxnId="{CB0C9E55-7298-3A49-9D3C-05A5CBDC4548}">
      <dgm:prSet/>
      <dgm:spPr/>
      <dgm:t>
        <a:bodyPr/>
        <a:lstStyle/>
        <a:p>
          <a:endParaRPr lang="en-US"/>
        </a:p>
      </dgm:t>
    </dgm:pt>
    <dgm:pt modelId="{EE2D3958-BA3B-5049-AD4C-ADA851F2C719}">
      <dgm:prSet phldrT="[Text]"/>
      <dgm:spPr/>
      <dgm:t>
        <a:bodyPr/>
        <a:lstStyle/>
        <a:p>
          <a:r>
            <a:rPr lang="en-US"/>
            <a:t>[ ]</a:t>
          </a:r>
        </a:p>
      </dgm:t>
    </dgm:pt>
    <dgm:pt modelId="{CC3926C1-5A03-7D42-AC11-626C5FAC9268}" type="parTrans" cxnId="{B98E42D0-BD07-E740-AEFD-EEBAC59257DD}">
      <dgm:prSet/>
      <dgm:spPr/>
      <dgm:t>
        <a:bodyPr/>
        <a:lstStyle/>
        <a:p>
          <a:endParaRPr lang="en-US"/>
        </a:p>
      </dgm:t>
    </dgm:pt>
    <dgm:pt modelId="{982B398E-B1D2-2D47-B5EA-6C8E17153608}" type="sibTrans" cxnId="{B98E42D0-BD07-E740-AEFD-EEBAC59257DD}">
      <dgm:prSet/>
      <dgm:spPr/>
      <dgm:t>
        <a:bodyPr/>
        <a:lstStyle/>
        <a:p>
          <a:endParaRPr lang="en-US"/>
        </a:p>
      </dgm:t>
    </dgm:pt>
    <dgm:pt modelId="{EB6CFFAB-CAF1-0A46-B436-E6D12016D46C}">
      <dgm:prSet phldrT="[Text]"/>
      <dgm:spPr/>
      <dgm:t>
        <a:bodyPr/>
        <a:lstStyle/>
        <a:p>
          <a:r>
            <a:rPr lang="en-US"/>
            <a:t>[ ]</a:t>
          </a:r>
        </a:p>
      </dgm:t>
    </dgm:pt>
    <dgm:pt modelId="{5BF7A931-8452-EB4F-8F75-8212E18F2BE4}" type="parTrans" cxnId="{205098F4-FC69-4848-9723-646B6C8B31CB}">
      <dgm:prSet/>
      <dgm:spPr/>
      <dgm:t>
        <a:bodyPr/>
        <a:lstStyle/>
        <a:p>
          <a:endParaRPr lang="en-US"/>
        </a:p>
      </dgm:t>
    </dgm:pt>
    <dgm:pt modelId="{F237CDB0-A2DA-4B41-BFA4-14F3566AA28F}" type="sibTrans" cxnId="{205098F4-FC69-4848-9723-646B6C8B31CB}">
      <dgm:prSet/>
      <dgm:spPr/>
      <dgm:t>
        <a:bodyPr/>
        <a:lstStyle/>
        <a:p>
          <a:endParaRPr lang="en-US"/>
        </a:p>
      </dgm:t>
    </dgm:pt>
    <dgm:pt modelId="{D5134573-D85D-014A-8F3F-558AC153AE93}">
      <dgm:prSet phldrT="[Text]" custT="1"/>
      <dgm:spPr/>
      <dgm:t>
        <a:bodyPr/>
        <a:lstStyle/>
        <a:p>
          <a:r>
            <a:rPr lang="en-US" sz="1800"/>
            <a:t>Start</a:t>
          </a:r>
        </a:p>
      </dgm:t>
    </dgm:pt>
    <dgm:pt modelId="{DE1E9EB7-8A46-1E43-A0CB-119890C4F458}" type="parTrans" cxnId="{7A0D341C-8EC4-7641-B2E7-068B6223CA6F}">
      <dgm:prSet/>
      <dgm:spPr/>
      <dgm:t>
        <a:bodyPr/>
        <a:lstStyle/>
        <a:p>
          <a:endParaRPr lang="en-US"/>
        </a:p>
      </dgm:t>
    </dgm:pt>
    <dgm:pt modelId="{78AC00FE-0D4F-974C-911A-B8ABE0BE98BC}" type="sibTrans" cxnId="{7A0D341C-8EC4-7641-B2E7-068B6223CA6F}">
      <dgm:prSet/>
      <dgm:spPr/>
      <dgm:t>
        <a:bodyPr/>
        <a:lstStyle/>
        <a:p>
          <a:endParaRPr lang="en-US"/>
        </a:p>
      </dgm:t>
    </dgm:pt>
    <dgm:pt modelId="{0FD6FA43-6E5E-EF48-9EFB-257AC6BF62DF}">
      <dgm:prSet phldrT="[Text]" custT="1"/>
      <dgm:spPr/>
      <dgm:t>
        <a:bodyPr/>
        <a:lstStyle/>
        <a:p>
          <a:r>
            <a:rPr lang="en-US" sz="1800"/>
            <a:t>1</a:t>
          </a:r>
          <a:r>
            <a:rPr lang="en-US" sz="1800" baseline="30000"/>
            <a:t>st</a:t>
          </a:r>
          <a:r>
            <a:rPr lang="en-US" sz="1800"/>
            <a:t> Layer</a:t>
          </a:r>
        </a:p>
      </dgm:t>
    </dgm:pt>
    <dgm:pt modelId="{E71E6775-3977-DA42-A206-49BE82A821FA}" type="parTrans" cxnId="{BAFEA662-DCEE-2F4E-A71E-D5855DB7300C}">
      <dgm:prSet/>
      <dgm:spPr/>
      <dgm:t>
        <a:bodyPr/>
        <a:lstStyle/>
        <a:p>
          <a:endParaRPr lang="en-US"/>
        </a:p>
      </dgm:t>
    </dgm:pt>
    <dgm:pt modelId="{C69B147E-6BC0-B34C-9506-3558BB9BC363}" type="sibTrans" cxnId="{BAFEA662-DCEE-2F4E-A71E-D5855DB7300C}">
      <dgm:prSet/>
      <dgm:spPr/>
      <dgm:t>
        <a:bodyPr/>
        <a:lstStyle/>
        <a:p>
          <a:endParaRPr lang="en-US"/>
        </a:p>
      </dgm:t>
    </dgm:pt>
    <dgm:pt modelId="{FA054E18-A41A-244B-8F53-166A3BA88C4D}">
      <dgm:prSet phldrT="[Text]"/>
      <dgm:spPr/>
      <dgm:t>
        <a:bodyPr/>
        <a:lstStyle/>
        <a:p>
          <a:r>
            <a:rPr lang="en-US"/>
            <a:t>[P2]</a:t>
          </a:r>
        </a:p>
      </dgm:t>
    </dgm:pt>
    <dgm:pt modelId="{D3561F2A-1C05-534A-96FF-6987374375E6}" type="parTrans" cxnId="{ABA37D49-A0CE-564C-AEE5-E60FEB9968AF}">
      <dgm:prSet/>
      <dgm:spPr/>
      <dgm:t>
        <a:bodyPr/>
        <a:lstStyle/>
        <a:p>
          <a:endParaRPr lang="en-US"/>
        </a:p>
      </dgm:t>
    </dgm:pt>
    <dgm:pt modelId="{88546118-3B72-8F4B-8F95-B560E78C1F70}" type="sibTrans" cxnId="{ABA37D49-A0CE-564C-AEE5-E60FEB9968AF}">
      <dgm:prSet/>
      <dgm:spPr/>
      <dgm:t>
        <a:bodyPr/>
        <a:lstStyle/>
        <a:p>
          <a:endParaRPr lang="en-US"/>
        </a:p>
      </dgm:t>
    </dgm:pt>
    <dgm:pt modelId="{4F9BE17E-9559-8546-9F4B-769377CE1C8D}">
      <dgm:prSet phldrT="[Text]" custT="1"/>
      <dgm:spPr/>
      <dgm:t>
        <a:bodyPr/>
        <a:lstStyle/>
        <a:p>
          <a:r>
            <a:rPr lang="en-US" sz="1800"/>
            <a:t>2</a:t>
          </a:r>
          <a:r>
            <a:rPr lang="en-US" sz="1800" baseline="30000"/>
            <a:t>nd</a:t>
          </a:r>
          <a:r>
            <a:rPr lang="en-US" sz="1800"/>
            <a:t> Layer</a:t>
          </a:r>
        </a:p>
      </dgm:t>
    </dgm:pt>
    <dgm:pt modelId="{4E4D862A-96BB-C740-87D6-CEC7B1F89ED5}" type="sibTrans" cxnId="{81C1472D-847D-AA41-B8C5-01EC3B71BC08}">
      <dgm:prSet/>
      <dgm:spPr/>
      <dgm:t>
        <a:bodyPr/>
        <a:lstStyle/>
        <a:p>
          <a:endParaRPr lang="en-US"/>
        </a:p>
      </dgm:t>
    </dgm:pt>
    <dgm:pt modelId="{910D9EB8-3D9D-1043-B57F-AF90F0FC2401}" type="parTrans" cxnId="{81C1472D-847D-AA41-B8C5-01EC3B71BC08}">
      <dgm:prSet/>
      <dgm:spPr/>
      <dgm:t>
        <a:bodyPr/>
        <a:lstStyle/>
        <a:p>
          <a:endParaRPr lang="en-US"/>
        </a:p>
      </dgm:t>
    </dgm:pt>
    <dgm:pt modelId="{5D07AC97-1A20-8140-ADCA-FC0724A43205}">
      <dgm:prSet phldrT="[Text]" custT="1"/>
      <dgm:spPr/>
      <dgm:t>
        <a:bodyPr/>
        <a:lstStyle/>
        <a:p>
          <a:r>
            <a:rPr lang="en-US" sz="1800" err="1"/>
            <a:t>n^th</a:t>
          </a:r>
          <a:r>
            <a:rPr lang="en-US" sz="1800"/>
            <a:t> Layer</a:t>
          </a:r>
        </a:p>
      </dgm:t>
    </dgm:pt>
    <dgm:pt modelId="{BBF9EEAE-D003-3242-99C2-530B8D534BC8}" type="parTrans" cxnId="{2905B2CF-728F-6E4A-A857-3C5EFF7EEFE3}">
      <dgm:prSet/>
      <dgm:spPr/>
      <dgm:t>
        <a:bodyPr/>
        <a:lstStyle/>
        <a:p>
          <a:endParaRPr lang="en-US"/>
        </a:p>
      </dgm:t>
    </dgm:pt>
    <dgm:pt modelId="{6DC37FDC-9973-C64A-95EF-2FEE2D4AFB10}" type="sibTrans" cxnId="{2905B2CF-728F-6E4A-A857-3C5EFF7EEFE3}">
      <dgm:prSet/>
      <dgm:spPr/>
      <dgm:t>
        <a:bodyPr/>
        <a:lstStyle/>
        <a:p>
          <a:endParaRPr lang="en-US"/>
        </a:p>
      </dgm:t>
    </dgm:pt>
    <dgm:pt modelId="{E8EB1557-0DC1-6E4F-B670-BD9F30CD6C97}">
      <dgm:prSet phldrT="[Text]"/>
      <dgm:spPr/>
      <dgm:t>
        <a:bodyPr/>
        <a:lstStyle/>
        <a:p>
          <a:r>
            <a:rPr lang="en-US"/>
            <a:t>...</a:t>
          </a:r>
        </a:p>
      </dgm:t>
    </dgm:pt>
    <dgm:pt modelId="{EA39958F-3918-4D4F-BAA6-ECB86A2F0B9E}" type="parTrans" cxnId="{EC9CC1F7-CC91-3F47-9313-3827A26993AD}">
      <dgm:prSet/>
      <dgm:spPr/>
      <dgm:t>
        <a:bodyPr/>
        <a:lstStyle/>
        <a:p>
          <a:endParaRPr lang="en-US"/>
        </a:p>
      </dgm:t>
    </dgm:pt>
    <dgm:pt modelId="{AF86C23A-B61F-3449-AC31-47DE0F277AF0}" type="sibTrans" cxnId="{EC9CC1F7-CC91-3F47-9313-3827A26993AD}">
      <dgm:prSet/>
      <dgm:spPr/>
      <dgm:t>
        <a:bodyPr/>
        <a:lstStyle/>
        <a:p>
          <a:endParaRPr lang="en-US"/>
        </a:p>
      </dgm:t>
    </dgm:pt>
    <dgm:pt modelId="{D32D9EE3-9C19-B443-B8D8-28F1E7E747F5}">
      <dgm:prSet phldrT="[Text]"/>
      <dgm:spPr/>
      <dgm:t>
        <a:bodyPr/>
        <a:lstStyle/>
        <a:p>
          <a:r>
            <a:rPr lang="en-US"/>
            <a:t>...</a:t>
          </a:r>
        </a:p>
      </dgm:t>
    </dgm:pt>
    <dgm:pt modelId="{7C8EB15C-9DC7-7141-AE02-2E13DB6204DB}" type="parTrans" cxnId="{6DB2B9D2-D51C-4443-93A3-982A095DFEF4}">
      <dgm:prSet/>
      <dgm:spPr/>
      <dgm:t>
        <a:bodyPr/>
        <a:lstStyle/>
        <a:p>
          <a:endParaRPr lang="en-US"/>
        </a:p>
      </dgm:t>
    </dgm:pt>
    <dgm:pt modelId="{996FD3F9-59F6-B248-B074-5BE2429D0E35}" type="sibTrans" cxnId="{6DB2B9D2-D51C-4443-93A3-982A095DFEF4}">
      <dgm:prSet/>
      <dgm:spPr/>
      <dgm:t>
        <a:bodyPr/>
        <a:lstStyle/>
        <a:p>
          <a:endParaRPr lang="en-US"/>
        </a:p>
      </dgm:t>
    </dgm:pt>
    <dgm:pt modelId="{55596A5F-83B4-554D-9108-C9945257E0E1}">
      <dgm:prSet phldrT="[Text]"/>
      <dgm:spPr/>
      <dgm:t>
        <a:bodyPr/>
        <a:lstStyle/>
        <a:p>
          <a:r>
            <a:rPr lang="en-US"/>
            <a:t>...</a:t>
          </a:r>
        </a:p>
      </dgm:t>
    </dgm:pt>
    <dgm:pt modelId="{108A5AE0-4164-0F40-BE6B-6918663A9825}" type="parTrans" cxnId="{3E9C664E-BC7C-D34E-A562-523D554477B0}">
      <dgm:prSet/>
      <dgm:spPr/>
      <dgm:t>
        <a:bodyPr/>
        <a:lstStyle/>
        <a:p>
          <a:endParaRPr lang="en-US"/>
        </a:p>
      </dgm:t>
    </dgm:pt>
    <dgm:pt modelId="{31CCA57F-05B8-5B4A-93FC-B7C9E0F2336F}" type="sibTrans" cxnId="{3E9C664E-BC7C-D34E-A562-523D554477B0}">
      <dgm:prSet/>
      <dgm:spPr/>
      <dgm:t>
        <a:bodyPr/>
        <a:lstStyle/>
        <a:p>
          <a:endParaRPr lang="en-US"/>
        </a:p>
      </dgm:t>
    </dgm:pt>
    <dgm:pt modelId="{85C594F4-5E72-DF4E-B8A4-7AF3B5F03C0E}">
      <dgm:prSet phldrT="[Text]"/>
      <dgm:spPr/>
      <dgm:t>
        <a:bodyPr/>
        <a:lstStyle/>
        <a:p>
          <a:r>
            <a:rPr lang="en-US"/>
            <a:t>...</a:t>
          </a:r>
        </a:p>
      </dgm:t>
    </dgm:pt>
    <dgm:pt modelId="{CC7881DC-C811-5E48-A213-4E9B85E2C0D7}" type="parTrans" cxnId="{4EC003F8-EDB2-2B43-8E84-F7DBABEBE666}">
      <dgm:prSet/>
      <dgm:spPr/>
      <dgm:t>
        <a:bodyPr/>
        <a:lstStyle/>
        <a:p>
          <a:endParaRPr lang="en-US"/>
        </a:p>
      </dgm:t>
    </dgm:pt>
    <dgm:pt modelId="{F27F6123-37A1-434B-AA53-56AC325427E9}" type="sibTrans" cxnId="{4EC003F8-EDB2-2B43-8E84-F7DBABEBE666}">
      <dgm:prSet/>
      <dgm:spPr/>
      <dgm:t>
        <a:bodyPr/>
        <a:lstStyle/>
        <a:p>
          <a:endParaRPr lang="en-US"/>
        </a:p>
      </dgm:t>
    </dgm:pt>
    <dgm:pt modelId="{A2E7F3A2-A29E-A640-8251-A519070D2271}">
      <dgm:prSet phldrT="[Text]"/>
      <dgm:spPr/>
      <dgm:t>
        <a:bodyPr/>
        <a:lstStyle/>
        <a:p>
          <a:r>
            <a:rPr lang="en-US"/>
            <a:t>...</a:t>
          </a:r>
        </a:p>
      </dgm:t>
    </dgm:pt>
    <dgm:pt modelId="{7BFAF698-DE56-204E-A936-B4126884A4EF}" type="parTrans" cxnId="{087E4B78-7030-7E4A-9930-2366CA36FEC3}">
      <dgm:prSet/>
      <dgm:spPr/>
      <dgm:t>
        <a:bodyPr/>
        <a:lstStyle/>
        <a:p>
          <a:endParaRPr lang="en-US"/>
        </a:p>
      </dgm:t>
    </dgm:pt>
    <dgm:pt modelId="{20EA6BAB-4E41-0342-9149-6437A6772133}" type="sibTrans" cxnId="{087E4B78-7030-7E4A-9930-2366CA36FEC3}">
      <dgm:prSet/>
      <dgm:spPr/>
      <dgm:t>
        <a:bodyPr/>
        <a:lstStyle/>
        <a:p>
          <a:endParaRPr lang="en-US"/>
        </a:p>
      </dgm:t>
    </dgm:pt>
    <dgm:pt modelId="{011C8C68-E77F-2747-8966-BA6F2ABA4D12}">
      <dgm:prSet phldrT="[Text]"/>
      <dgm:spPr/>
      <dgm:t>
        <a:bodyPr/>
        <a:lstStyle/>
        <a:p>
          <a:r>
            <a:rPr lang="en-US"/>
            <a:t>...</a:t>
          </a:r>
        </a:p>
      </dgm:t>
    </dgm:pt>
    <dgm:pt modelId="{7702DA3F-6B7E-944C-BA1A-7050F88832A4}" type="sibTrans" cxnId="{180678FE-C78A-D142-8C10-A0CCDC866FCB}">
      <dgm:prSet/>
      <dgm:spPr/>
      <dgm:t>
        <a:bodyPr/>
        <a:lstStyle/>
        <a:p>
          <a:endParaRPr lang="en-US"/>
        </a:p>
      </dgm:t>
    </dgm:pt>
    <dgm:pt modelId="{B4B8210C-A337-034F-81E5-FBB635359675}" type="parTrans" cxnId="{180678FE-C78A-D142-8C10-A0CCDC866FCB}">
      <dgm:prSet/>
      <dgm:spPr/>
      <dgm:t>
        <a:bodyPr/>
        <a:lstStyle/>
        <a:p>
          <a:endParaRPr lang="en-US"/>
        </a:p>
      </dgm:t>
    </dgm:pt>
    <dgm:pt modelId="{5E6949B1-AB57-A448-8FA1-34728816C34F}">
      <dgm:prSet phldrT="[Text]"/>
      <dgm:spPr/>
      <dgm:t>
        <a:bodyPr/>
        <a:lstStyle/>
        <a:p>
          <a:r>
            <a:rPr lang="en-US"/>
            <a:t>...</a:t>
          </a:r>
        </a:p>
      </dgm:t>
    </dgm:pt>
    <dgm:pt modelId="{59AFE64D-CE1A-F54F-8F27-97C3B73BBDD1}" type="parTrans" cxnId="{D53E0A2A-F127-AB4D-9931-E8836CDB8D01}">
      <dgm:prSet/>
      <dgm:spPr/>
      <dgm:t>
        <a:bodyPr/>
        <a:lstStyle/>
        <a:p>
          <a:endParaRPr lang="en-US"/>
        </a:p>
      </dgm:t>
    </dgm:pt>
    <dgm:pt modelId="{87C013EF-55A6-A14E-96D6-D4F952B8FACF}" type="sibTrans" cxnId="{D53E0A2A-F127-AB4D-9931-E8836CDB8D01}">
      <dgm:prSet/>
      <dgm:spPr/>
      <dgm:t>
        <a:bodyPr/>
        <a:lstStyle/>
        <a:p>
          <a:endParaRPr lang="en-US"/>
        </a:p>
      </dgm:t>
    </dgm:pt>
    <dgm:pt modelId="{FC20028E-E265-6140-8EBB-6B440EC85ADE}">
      <dgm:prSet phldrT="[Text]"/>
      <dgm:spPr/>
      <dgm:t>
        <a:bodyPr/>
        <a:lstStyle/>
        <a:p>
          <a:r>
            <a:rPr lang="en-US"/>
            <a:t>2^n</a:t>
          </a:r>
        </a:p>
      </dgm:t>
    </dgm:pt>
    <dgm:pt modelId="{381C222D-B069-7B46-AB2A-37556C9D1010}" type="parTrans" cxnId="{C7FDE178-2855-BE44-B408-088A3C527516}">
      <dgm:prSet/>
      <dgm:spPr/>
      <dgm:t>
        <a:bodyPr/>
        <a:lstStyle/>
        <a:p>
          <a:endParaRPr lang="en-US"/>
        </a:p>
      </dgm:t>
    </dgm:pt>
    <dgm:pt modelId="{44CB4ACD-B9FC-4D46-AF72-19E9F753D38B}" type="sibTrans" cxnId="{C7FDE178-2855-BE44-B408-088A3C527516}">
      <dgm:prSet/>
      <dgm:spPr/>
      <dgm:t>
        <a:bodyPr/>
        <a:lstStyle/>
        <a:p>
          <a:endParaRPr lang="en-US"/>
        </a:p>
      </dgm:t>
    </dgm:pt>
    <dgm:pt modelId="{30AA7B08-E583-3B4D-9AFE-4164AAF12D13}" type="pres">
      <dgm:prSet presAssocID="{D4142447-1A97-1448-A07F-9C54C8CADCD9}" presName="mainComposite" presStyleCnt="0">
        <dgm:presLayoutVars>
          <dgm:chPref val="1"/>
          <dgm:dir/>
          <dgm:animOne val="branch"/>
          <dgm:animLvl val="lvl"/>
          <dgm:resizeHandles val="exact"/>
        </dgm:presLayoutVars>
      </dgm:prSet>
      <dgm:spPr/>
    </dgm:pt>
    <dgm:pt modelId="{A14479B4-E89D-214F-A8BF-1D79795B91E9}" type="pres">
      <dgm:prSet presAssocID="{D4142447-1A97-1448-A07F-9C54C8CADCD9}" presName="hierFlow" presStyleCnt="0"/>
      <dgm:spPr/>
    </dgm:pt>
    <dgm:pt modelId="{7583A581-AE9C-DE47-AD36-88865A00ADBB}" type="pres">
      <dgm:prSet presAssocID="{D4142447-1A97-1448-A07F-9C54C8CADCD9}" presName="firstBuf" presStyleCnt="0"/>
      <dgm:spPr/>
    </dgm:pt>
    <dgm:pt modelId="{EC9749CD-6F93-9544-B570-015FDCE064E4}" type="pres">
      <dgm:prSet presAssocID="{D4142447-1A97-1448-A07F-9C54C8CADCD9}" presName="hierChild1" presStyleCnt="0">
        <dgm:presLayoutVars>
          <dgm:chPref val="1"/>
          <dgm:animOne val="branch"/>
          <dgm:animLvl val="lvl"/>
        </dgm:presLayoutVars>
      </dgm:prSet>
      <dgm:spPr/>
    </dgm:pt>
    <dgm:pt modelId="{29CB4DEF-CCA3-2B44-ABCC-05E0494BD1F1}" type="pres">
      <dgm:prSet presAssocID="{972E3ADF-FD60-C940-ADB2-B9427714C94D}" presName="Name17" presStyleCnt="0"/>
      <dgm:spPr/>
    </dgm:pt>
    <dgm:pt modelId="{16AD8478-0CFC-2C46-939E-920CE5FDD35F}" type="pres">
      <dgm:prSet presAssocID="{972E3ADF-FD60-C940-ADB2-B9427714C94D}" presName="level1Shape" presStyleLbl="node0" presStyleIdx="0" presStyleCnt="1">
        <dgm:presLayoutVars>
          <dgm:chPref val="3"/>
        </dgm:presLayoutVars>
      </dgm:prSet>
      <dgm:spPr/>
    </dgm:pt>
    <dgm:pt modelId="{16567A79-5E45-7B48-99DA-A50F3D5C02FF}" type="pres">
      <dgm:prSet presAssocID="{972E3ADF-FD60-C940-ADB2-B9427714C94D}" presName="hierChild2" presStyleCnt="0"/>
      <dgm:spPr/>
    </dgm:pt>
    <dgm:pt modelId="{3795C22B-8905-F54F-AAAC-FC5909DE615B}" type="pres">
      <dgm:prSet presAssocID="{FC799765-C356-DA49-9E3B-B8F68F349F21}" presName="Name25" presStyleLbl="parChTrans1D2" presStyleIdx="0" presStyleCnt="2"/>
      <dgm:spPr/>
    </dgm:pt>
    <dgm:pt modelId="{87513D6B-AFF2-0242-AA75-CB20AFC6623A}" type="pres">
      <dgm:prSet presAssocID="{FC799765-C356-DA49-9E3B-B8F68F349F21}" presName="connTx" presStyleLbl="parChTrans1D2" presStyleIdx="0" presStyleCnt="2"/>
      <dgm:spPr/>
    </dgm:pt>
    <dgm:pt modelId="{365BB932-91C2-F841-9018-0BED5531CB9B}" type="pres">
      <dgm:prSet presAssocID="{53487A83-767A-B744-890F-107ADEF7B31B}" presName="Name30" presStyleCnt="0"/>
      <dgm:spPr/>
    </dgm:pt>
    <dgm:pt modelId="{52A44133-5BEB-6E42-9656-478A55DD4E20}" type="pres">
      <dgm:prSet presAssocID="{53487A83-767A-B744-890F-107ADEF7B31B}" presName="level2Shape" presStyleLbl="node2" presStyleIdx="0" presStyleCnt="2" custScaleX="151232" custScaleY="225636" custLinFactNeighborX="23551" custLinFactNeighborY="9680"/>
      <dgm:spPr/>
    </dgm:pt>
    <dgm:pt modelId="{C58CB192-D8B6-9247-8E21-533981C081CA}" type="pres">
      <dgm:prSet presAssocID="{53487A83-767A-B744-890F-107ADEF7B31B}" presName="hierChild3" presStyleCnt="0"/>
      <dgm:spPr/>
    </dgm:pt>
    <dgm:pt modelId="{3F63F54A-77BD-6443-AD5A-75B2D569EEF4}" type="pres">
      <dgm:prSet presAssocID="{7A599558-30E6-5D44-A192-347F81367396}" presName="Name25" presStyleLbl="parChTrans1D3" presStyleIdx="0" presStyleCnt="4"/>
      <dgm:spPr/>
    </dgm:pt>
    <dgm:pt modelId="{E4DC0D6D-3105-CF45-AB70-F0C920D4B677}" type="pres">
      <dgm:prSet presAssocID="{7A599558-30E6-5D44-A192-347F81367396}" presName="connTx" presStyleLbl="parChTrans1D3" presStyleIdx="0" presStyleCnt="4"/>
      <dgm:spPr/>
    </dgm:pt>
    <dgm:pt modelId="{4AE0C734-67EA-0B4E-8608-4DA08CF9934C}" type="pres">
      <dgm:prSet presAssocID="{9EE8E7D8-99A9-4149-8200-348AF8816A27}" presName="Name30" presStyleCnt="0"/>
      <dgm:spPr/>
    </dgm:pt>
    <dgm:pt modelId="{68CF215C-53FF-4048-AD34-24571C905524}" type="pres">
      <dgm:prSet presAssocID="{9EE8E7D8-99A9-4149-8200-348AF8816A27}" presName="level2Shape" presStyleLbl="node3" presStyleIdx="0" presStyleCnt="4" custScaleX="154012" custScaleY="182291" custLinFactNeighborX="63919" custLinFactNeighborY="-16083"/>
      <dgm:spPr/>
    </dgm:pt>
    <dgm:pt modelId="{61547D20-E2FB-554D-AA9D-5D489F4EA617}" type="pres">
      <dgm:prSet presAssocID="{9EE8E7D8-99A9-4149-8200-348AF8816A27}" presName="hierChild3" presStyleCnt="0"/>
      <dgm:spPr/>
    </dgm:pt>
    <dgm:pt modelId="{66293A6E-0E6C-9B4C-BD6E-FA23A8529201}" type="pres">
      <dgm:prSet presAssocID="{EA39958F-3918-4D4F-BAA6-ECB86A2F0B9E}" presName="Name25" presStyleLbl="parChTrans1D4" presStyleIdx="0" presStyleCnt="8"/>
      <dgm:spPr/>
    </dgm:pt>
    <dgm:pt modelId="{BD8BF11B-6A36-8D4E-9389-4EB4BE2B5162}" type="pres">
      <dgm:prSet presAssocID="{EA39958F-3918-4D4F-BAA6-ECB86A2F0B9E}" presName="connTx" presStyleLbl="parChTrans1D4" presStyleIdx="0" presStyleCnt="8"/>
      <dgm:spPr/>
    </dgm:pt>
    <dgm:pt modelId="{DCC13435-EA05-0748-890D-F5451218B758}" type="pres">
      <dgm:prSet presAssocID="{E8EB1557-0DC1-6E4F-B670-BD9F30CD6C97}" presName="Name30" presStyleCnt="0"/>
      <dgm:spPr/>
    </dgm:pt>
    <dgm:pt modelId="{FC48C0EC-F372-5940-88B4-7C5DC3BD79AB}" type="pres">
      <dgm:prSet presAssocID="{E8EB1557-0DC1-6E4F-B670-BD9F30CD6C97}" presName="level2Shape" presStyleLbl="node4" presStyleIdx="0" presStyleCnt="8" custLinFactX="44527" custLinFactNeighborX="100000" custLinFactNeighborY="-8582"/>
      <dgm:spPr/>
    </dgm:pt>
    <dgm:pt modelId="{6BD380C7-3287-DE4D-9AC8-68F5B522765C}" type="pres">
      <dgm:prSet presAssocID="{E8EB1557-0DC1-6E4F-B670-BD9F30CD6C97}" presName="hierChild3" presStyleCnt="0"/>
      <dgm:spPr/>
    </dgm:pt>
    <dgm:pt modelId="{F19B42D2-2A63-1A4A-9030-BE927506AABF}" type="pres">
      <dgm:prSet presAssocID="{7C8EB15C-9DC7-7141-AE02-2E13DB6204DB}" presName="Name25" presStyleLbl="parChTrans1D4" presStyleIdx="1" presStyleCnt="8"/>
      <dgm:spPr/>
    </dgm:pt>
    <dgm:pt modelId="{69BF5160-4FE2-2E40-BEC2-2AD0F170A987}" type="pres">
      <dgm:prSet presAssocID="{7C8EB15C-9DC7-7141-AE02-2E13DB6204DB}" presName="connTx" presStyleLbl="parChTrans1D4" presStyleIdx="1" presStyleCnt="8"/>
      <dgm:spPr/>
    </dgm:pt>
    <dgm:pt modelId="{82809360-6633-6149-B755-38A8D63D18AD}" type="pres">
      <dgm:prSet presAssocID="{D32D9EE3-9C19-B443-B8D8-28F1E7E747F5}" presName="Name30" presStyleCnt="0"/>
      <dgm:spPr/>
    </dgm:pt>
    <dgm:pt modelId="{84208837-50D1-3447-94A2-4916653AA04C}" type="pres">
      <dgm:prSet presAssocID="{D32D9EE3-9C19-B443-B8D8-28F1E7E747F5}" presName="level2Shape" presStyleLbl="node4" presStyleIdx="1" presStyleCnt="8" custLinFactX="44527" custLinFactNeighborX="100000" custLinFactNeighborY="-8582"/>
      <dgm:spPr/>
    </dgm:pt>
    <dgm:pt modelId="{8D7C1C80-F019-A84D-B32F-25A885F8611B}" type="pres">
      <dgm:prSet presAssocID="{D32D9EE3-9C19-B443-B8D8-28F1E7E747F5}" presName="hierChild3" presStyleCnt="0"/>
      <dgm:spPr/>
    </dgm:pt>
    <dgm:pt modelId="{4457B0A5-7D04-3646-979E-E5E5723BD540}" type="pres">
      <dgm:prSet presAssocID="{E84CDC82-4D31-DD4B-8F64-300705E7B464}" presName="Name25" presStyleLbl="parChTrans1D3" presStyleIdx="1" presStyleCnt="4"/>
      <dgm:spPr/>
    </dgm:pt>
    <dgm:pt modelId="{DC515BFB-23F4-CD40-A289-A776345C7161}" type="pres">
      <dgm:prSet presAssocID="{E84CDC82-4D31-DD4B-8F64-300705E7B464}" presName="connTx" presStyleLbl="parChTrans1D3" presStyleIdx="1" presStyleCnt="4"/>
      <dgm:spPr/>
    </dgm:pt>
    <dgm:pt modelId="{E353AC24-F444-AC42-AA51-6F6AF98E5865}" type="pres">
      <dgm:prSet presAssocID="{167EDB18-5CBB-FA4D-B0F3-74C28195C7AC}" presName="Name30" presStyleCnt="0"/>
      <dgm:spPr/>
    </dgm:pt>
    <dgm:pt modelId="{6B9D2C56-3213-6646-9A90-72EBB97E0304}" type="pres">
      <dgm:prSet presAssocID="{167EDB18-5CBB-FA4D-B0F3-74C28195C7AC}" presName="level2Shape" presStyleLbl="node3" presStyleIdx="1" presStyleCnt="4" custScaleX="154012" custScaleY="182291" custLinFactNeighborX="63919" custLinFactNeighborY="-16083"/>
      <dgm:spPr/>
    </dgm:pt>
    <dgm:pt modelId="{796ADA40-CD84-7244-831C-846E7AA9FA39}" type="pres">
      <dgm:prSet presAssocID="{167EDB18-5CBB-FA4D-B0F3-74C28195C7AC}" presName="hierChild3" presStyleCnt="0"/>
      <dgm:spPr/>
    </dgm:pt>
    <dgm:pt modelId="{4B5787D9-4315-C84F-B34D-5EEC2493B206}" type="pres">
      <dgm:prSet presAssocID="{108A5AE0-4164-0F40-BE6B-6918663A9825}" presName="Name25" presStyleLbl="parChTrans1D4" presStyleIdx="2" presStyleCnt="8"/>
      <dgm:spPr/>
    </dgm:pt>
    <dgm:pt modelId="{3999685D-6D49-B948-833F-CCD6ED01EA68}" type="pres">
      <dgm:prSet presAssocID="{108A5AE0-4164-0F40-BE6B-6918663A9825}" presName="connTx" presStyleLbl="parChTrans1D4" presStyleIdx="2" presStyleCnt="8"/>
      <dgm:spPr/>
    </dgm:pt>
    <dgm:pt modelId="{AA24FC13-B282-DD43-82CE-5CE6042BF74C}" type="pres">
      <dgm:prSet presAssocID="{55596A5F-83B4-554D-9108-C9945257E0E1}" presName="Name30" presStyleCnt="0"/>
      <dgm:spPr/>
    </dgm:pt>
    <dgm:pt modelId="{E6492C83-EAFD-F541-8BB5-DFE32606E271}" type="pres">
      <dgm:prSet presAssocID="{55596A5F-83B4-554D-9108-C9945257E0E1}" presName="level2Shape" presStyleLbl="node4" presStyleIdx="2" presStyleCnt="8" custLinFactX="44527" custLinFactNeighborX="100000" custLinFactNeighborY="-8582"/>
      <dgm:spPr/>
    </dgm:pt>
    <dgm:pt modelId="{EE2A8A97-9945-9647-AECB-F5892D973C96}" type="pres">
      <dgm:prSet presAssocID="{55596A5F-83B4-554D-9108-C9945257E0E1}" presName="hierChild3" presStyleCnt="0"/>
      <dgm:spPr/>
    </dgm:pt>
    <dgm:pt modelId="{AF40535F-9DEF-B443-8B75-D1FE4A449573}" type="pres">
      <dgm:prSet presAssocID="{CC7881DC-C811-5E48-A213-4E9B85E2C0D7}" presName="Name25" presStyleLbl="parChTrans1D4" presStyleIdx="3" presStyleCnt="8"/>
      <dgm:spPr/>
    </dgm:pt>
    <dgm:pt modelId="{1EB5029B-120C-3D43-89E2-04417BF3A77D}" type="pres">
      <dgm:prSet presAssocID="{CC7881DC-C811-5E48-A213-4E9B85E2C0D7}" presName="connTx" presStyleLbl="parChTrans1D4" presStyleIdx="3" presStyleCnt="8"/>
      <dgm:spPr/>
    </dgm:pt>
    <dgm:pt modelId="{F258F6C0-DF6C-9748-960E-605E02658377}" type="pres">
      <dgm:prSet presAssocID="{85C594F4-5E72-DF4E-B8A4-7AF3B5F03C0E}" presName="Name30" presStyleCnt="0"/>
      <dgm:spPr/>
    </dgm:pt>
    <dgm:pt modelId="{A6521B3F-4515-E14E-8FC5-ED7734A6EDD3}" type="pres">
      <dgm:prSet presAssocID="{85C594F4-5E72-DF4E-B8A4-7AF3B5F03C0E}" presName="level2Shape" presStyleLbl="node4" presStyleIdx="3" presStyleCnt="8" custLinFactX="44527" custLinFactNeighborX="100000" custLinFactNeighborY="-8582"/>
      <dgm:spPr/>
    </dgm:pt>
    <dgm:pt modelId="{597BD2B0-4BD1-D340-9354-B74A0C5FAF14}" type="pres">
      <dgm:prSet presAssocID="{85C594F4-5E72-DF4E-B8A4-7AF3B5F03C0E}" presName="hierChild3" presStyleCnt="0"/>
      <dgm:spPr/>
    </dgm:pt>
    <dgm:pt modelId="{B207BF0F-6B0A-D448-B89A-B5CB31AC49C0}" type="pres">
      <dgm:prSet presAssocID="{CC3926C1-5A03-7D42-AC11-626C5FAC9268}" presName="Name25" presStyleLbl="parChTrans1D2" presStyleIdx="1" presStyleCnt="2"/>
      <dgm:spPr/>
    </dgm:pt>
    <dgm:pt modelId="{FE6A7194-E29C-854A-A38C-DBFD545C63F9}" type="pres">
      <dgm:prSet presAssocID="{CC3926C1-5A03-7D42-AC11-626C5FAC9268}" presName="connTx" presStyleLbl="parChTrans1D2" presStyleIdx="1" presStyleCnt="2"/>
      <dgm:spPr/>
    </dgm:pt>
    <dgm:pt modelId="{A0A8557E-425A-2A41-9A5C-7E726703199E}" type="pres">
      <dgm:prSet presAssocID="{EE2D3958-BA3B-5049-AD4C-ADA851F2C719}" presName="Name30" presStyleCnt="0"/>
      <dgm:spPr/>
    </dgm:pt>
    <dgm:pt modelId="{B9DCC708-2D21-BD48-84A5-00D567125586}" type="pres">
      <dgm:prSet presAssocID="{EE2D3958-BA3B-5049-AD4C-ADA851F2C719}" presName="level2Shape" presStyleLbl="node2" presStyleIdx="1" presStyleCnt="2" custScaleX="143318" custScaleY="211271" custLinFactNeighborX="29697" custLinFactNeighborY="-23558"/>
      <dgm:spPr/>
    </dgm:pt>
    <dgm:pt modelId="{6513A4FF-409A-4444-9291-3A9F848DD2D2}" type="pres">
      <dgm:prSet presAssocID="{EE2D3958-BA3B-5049-AD4C-ADA851F2C719}" presName="hierChild3" presStyleCnt="0"/>
      <dgm:spPr/>
    </dgm:pt>
    <dgm:pt modelId="{B27DF44A-E2C9-A341-99CF-25BB230DC27A}" type="pres">
      <dgm:prSet presAssocID="{D3561F2A-1C05-534A-96FF-6987374375E6}" presName="Name25" presStyleLbl="parChTrans1D3" presStyleIdx="2" presStyleCnt="4"/>
      <dgm:spPr/>
    </dgm:pt>
    <dgm:pt modelId="{4E1FED13-CE1E-284C-ADF6-FBA1832C8611}" type="pres">
      <dgm:prSet presAssocID="{D3561F2A-1C05-534A-96FF-6987374375E6}" presName="connTx" presStyleLbl="parChTrans1D3" presStyleIdx="2" presStyleCnt="4"/>
      <dgm:spPr/>
    </dgm:pt>
    <dgm:pt modelId="{F707B147-3476-634D-BC2B-06C17DF00399}" type="pres">
      <dgm:prSet presAssocID="{FA054E18-A41A-244B-8F53-166A3BA88C4D}" presName="Name30" presStyleCnt="0"/>
      <dgm:spPr/>
    </dgm:pt>
    <dgm:pt modelId="{7F85342D-5B47-9A42-AD1C-F822DE7BD615}" type="pres">
      <dgm:prSet presAssocID="{FA054E18-A41A-244B-8F53-166A3BA88C4D}" presName="level2Shape" presStyleLbl="node3" presStyleIdx="2" presStyleCnt="4" custScaleX="154012" custScaleY="182291" custLinFactNeighborX="71833" custLinFactNeighborY="-9826"/>
      <dgm:spPr/>
    </dgm:pt>
    <dgm:pt modelId="{AC8B9EB7-1393-D740-B6DD-2FC50EAD6F12}" type="pres">
      <dgm:prSet presAssocID="{FA054E18-A41A-244B-8F53-166A3BA88C4D}" presName="hierChild3" presStyleCnt="0"/>
      <dgm:spPr/>
    </dgm:pt>
    <dgm:pt modelId="{7BBB1F0A-83E9-3642-A194-5B32E9348E70}" type="pres">
      <dgm:prSet presAssocID="{7BFAF698-DE56-204E-A936-B4126884A4EF}" presName="Name25" presStyleLbl="parChTrans1D4" presStyleIdx="4" presStyleCnt="8"/>
      <dgm:spPr/>
    </dgm:pt>
    <dgm:pt modelId="{37CECC0D-FB97-8649-AE6C-465A06E74BAB}" type="pres">
      <dgm:prSet presAssocID="{7BFAF698-DE56-204E-A936-B4126884A4EF}" presName="connTx" presStyleLbl="parChTrans1D4" presStyleIdx="4" presStyleCnt="8"/>
      <dgm:spPr/>
    </dgm:pt>
    <dgm:pt modelId="{C5D14E54-D88B-7F42-9589-EDB38975CFA6}" type="pres">
      <dgm:prSet presAssocID="{A2E7F3A2-A29E-A640-8251-A519070D2271}" presName="Name30" presStyleCnt="0"/>
      <dgm:spPr/>
    </dgm:pt>
    <dgm:pt modelId="{36EEEBF5-8942-5B4E-BFAB-0F33C3D90E56}" type="pres">
      <dgm:prSet presAssocID="{A2E7F3A2-A29E-A640-8251-A519070D2271}" presName="level2Shape" presStyleLbl="node4" presStyleIdx="4" presStyleCnt="8" custLinFactX="56407" custLinFactNeighborX="100000" custLinFactNeighborY="-8582"/>
      <dgm:spPr/>
    </dgm:pt>
    <dgm:pt modelId="{3DB27646-A5E3-F34F-8C27-DCAD5583A62A}" type="pres">
      <dgm:prSet presAssocID="{A2E7F3A2-A29E-A640-8251-A519070D2271}" presName="hierChild3" presStyleCnt="0"/>
      <dgm:spPr/>
    </dgm:pt>
    <dgm:pt modelId="{F64F28DB-8F8C-C148-B4B1-754DC3ECF8A2}" type="pres">
      <dgm:prSet presAssocID="{B4B8210C-A337-034F-81E5-FBB635359675}" presName="Name25" presStyleLbl="parChTrans1D4" presStyleIdx="5" presStyleCnt="8"/>
      <dgm:spPr/>
    </dgm:pt>
    <dgm:pt modelId="{BD4927BA-0056-C54B-9673-0EBCC41A5010}" type="pres">
      <dgm:prSet presAssocID="{B4B8210C-A337-034F-81E5-FBB635359675}" presName="connTx" presStyleLbl="parChTrans1D4" presStyleIdx="5" presStyleCnt="8"/>
      <dgm:spPr/>
    </dgm:pt>
    <dgm:pt modelId="{19128B88-3DD4-BA46-A955-1649A01167BC}" type="pres">
      <dgm:prSet presAssocID="{011C8C68-E77F-2747-8966-BA6F2ABA4D12}" presName="Name30" presStyleCnt="0"/>
      <dgm:spPr/>
    </dgm:pt>
    <dgm:pt modelId="{E853732D-0E3E-F941-978A-C6509D942855}" type="pres">
      <dgm:prSet presAssocID="{011C8C68-E77F-2747-8966-BA6F2ABA4D12}" presName="level2Shape" presStyleLbl="node4" presStyleIdx="5" presStyleCnt="8" custLinFactX="56407" custLinFactNeighborX="100000" custLinFactNeighborY="-8582"/>
      <dgm:spPr/>
    </dgm:pt>
    <dgm:pt modelId="{33AEB804-07C3-EB4C-A6EA-819026A2A992}" type="pres">
      <dgm:prSet presAssocID="{011C8C68-E77F-2747-8966-BA6F2ABA4D12}" presName="hierChild3" presStyleCnt="0"/>
      <dgm:spPr/>
    </dgm:pt>
    <dgm:pt modelId="{D5C6E2EA-16DA-A448-A4C1-2FB75CE3CD22}" type="pres">
      <dgm:prSet presAssocID="{5BF7A931-8452-EB4F-8F75-8212E18F2BE4}" presName="Name25" presStyleLbl="parChTrans1D3" presStyleIdx="3" presStyleCnt="4"/>
      <dgm:spPr/>
    </dgm:pt>
    <dgm:pt modelId="{E261FA6F-B95A-2A4F-B6CD-963782F9D528}" type="pres">
      <dgm:prSet presAssocID="{5BF7A931-8452-EB4F-8F75-8212E18F2BE4}" presName="connTx" presStyleLbl="parChTrans1D3" presStyleIdx="3" presStyleCnt="4"/>
      <dgm:spPr/>
    </dgm:pt>
    <dgm:pt modelId="{0A4685BD-EF90-8247-AC06-77D4CF23F4FD}" type="pres">
      <dgm:prSet presAssocID="{EB6CFFAB-CAF1-0A46-B436-E6D12016D46C}" presName="Name30" presStyleCnt="0"/>
      <dgm:spPr/>
    </dgm:pt>
    <dgm:pt modelId="{5D688428-58BC-C949-8760-F137D220644A}" type="pres">
      <dgm:prSet presAssocID="{EB6CFFAB-CAF1-0A46-B436-E6D12016D46C}" presName="level2Shape" presStyleLbl="node3" presStyleIdx="3" presStyleCnt="4" custScaleX="154012" custScaleY="182291" custLinFactNeighborX="71833" custLinFactNeighborY="-9826"/>
      <dgm:spPr/>
    </dgm:pt>
    <dgm:pt modelId="{6D9A1318-F9F8-C84A-A897-0E4450D2BEEE}" type="pres">
      <dgm:prSet presAssocID="{EB6CFFAB-CAF1-0A46-B436-E6D12016D46C}" presName="hierChild3" presStyleCnt="0"/>
      <dgm:spPr/>
    </dgm:pt>
    <dgm:pt modelId="{E9A3F7F6-B709-9C45-8433-B51DA153B432}" type="pres">
      <dgm:prSet presAssocID="{59AFE64D-CE1A-F54F-8F27-97C3B73BBDD1}" presName="Name25" presStyleLbl="parChTrans1D4" presStyleIdx="6" presStyleCnt="8"/>
      <dgm:spPr/>
    </dgm:pt>
    <dgm:pt modelId="{1A51998E-B1A4-5145-BEA1-631AB51686F9}" type="pres">
      <dgm:prSet presAssocID="{59AFE64D-CE1A-F54F-8F27-97C3B73BBDD1}" presName="connTx" presStyleLbl="parChTrans1D4" presStyleIdx="6" presStyleCnt="8"/>
      <dgm:spPr/>
    </dgm:pt>
    <dgm:pt modelId="{29BC8D7D-5D83-1147-96D7-C33690765532}" type="pres">
      <dgm:prSet presAssocID="{5E6949B1-AB57-A448-8FA1-34728816C34F}" presName="Name30" presStyleCnt="0"/>
      <dgm:spPr/>
    </dgm:pt>
    <dgm:pt modelId="{5A33DA55-2377-844C-8EBE-E058248506F2}" type="pres">
      <dgm:prSet presAssocID="{5E6949B1-AB57-A448-8FA1-34728816C34F}" presName="level2Shape" presStyleLbl="node4" presStyleIdx="6" presStyleCnt="8" custLinFactX="56407" custLinFactNeighborX="100000" custLinFactNeighborY="-8582"/>
      <dgm:spPr/>
    </dgm:pt>
    <dgm:pt modelId="{BAF8BE04-A0B6-FE4B-825F-47C95B77226B}" type="pres">
      <dgm:prSet presAssocID="{5E6949B1-AB57-A448-8FA1-34728816C34F}" presName="hierChild3" presStyleCnt="0"/>
      <dgm:spPr/>
    </dgm:pt>
    <dgm:pt modelId="{5FC3A9AF-A83A-7B41-954D-8F427A24AB4F}" type="pres">
      <dgm:prSet presAssocID="{381C222D-B069-7B46-AB2A-37556C9D1010}" presName="Name25" presStyleLbl="parChTrans1D4" presStyleIdx="7" presStyleCnt="8"/>
      <dgm:spPr/>
    </dgm:pt>
    <dgm:pt modelId="{C27C7A35-3A4E-B94F-ACCB-8031087AC1CE}" type="pres">
      <dgm:prSet presAssocID="{381C222D-B069-7B46-AB2A-37556C9D1010}" presName="connTx" presStyleLbl="parChTrans1D4" presStyleIdx="7" presStyleCnt="8"/>
      <dgm:spPr/>
    </dgm:pt>
    <dgm:pt modelId="{6D634AA1-7A04-6E45-9137-45E1B7D72944}" type="pres">
      <dgm:prSet presAssocID="{FC20028E-E265-6140-8EBB-6B440EC85ADE}" presName="Name30" presStyleCnt="0"/>
      <dgm:spPr/>
    </dgm:pt>
    <dgm:pt modelId="{08F7BBEB-BE0A-5B4E-8079-D59F97E8666A}" type="pres">
      <dgm:prSet presAssocID="{FC20028E-E265-6140-8EBB-6B440EC85ADE}" presName="level2Shape" presStyleLbl="node4" presStyleIdx="7" presStyleCnt="8" custLinFactX="56407" custLinFactNeighborX="100000" custLinFactNeighborY="-8582"/>
      <dgm:spPr/>
    </dgm:pt>
    <dgm:pt modelId="{89C0C752-90FF-9343-8B52-320429788F0D}" type="pres">
      <dgm:prSet presAssocID="{FC20028E-E265-6140-8EBB-6B440EC85ADE}" presName="hierChild3" presStyleCnt="0"/>
      <dgm:spPr/>
    </dgm:pt>
    <dgm:pt modelId="{69B20B71-83E7-7D4A-9FD0-EDCCFAAC83D2}" type="pres">
      <dgm:prSet presAssocID="{D4142447-1A97-1448-A07F-9C54C8CADCD9}" presName="bgShapesFlow" presStyleCnt="0"/>
      <dgm:spPr/>
    </dgm:pt>
    <dgm:pt modelId="{1644A2B1-3158-7140-BEF9-19E18F050963}" type="pres">
      <dgm:prSet presAssocID="{D5134573-D85D-014A-8F3F-558AC153AE93}" presName="rectComp" presStyleCnt="0"/>
      <dgm:spPr/>
    </dgm:pt>
    <dgm:pt modelId="{03607888-617C-CF4C-AB8E-98D9FC7EED51}" type="pres">
      <dgm:prSet presAssocID="{D5134573-D85D-014A-8F3F-558AC153AE93}" presName="bgRect" presStyleLbl="bgShp" presStyleIdx="0" presStyleCnt="4"/>
      <dgm:spPr/>
    </dgm:pt>
    <dgm:pt modelId="{10FAC6B4-A1FC-184C-935A-BB5249B66D3B}" type="pres">
      <dgm:prSet presAssocID="{D5134573-D85D-014A-8F3F-558AC153AE93}" presName="bgRectTx" presStyleLbl="bgShp" presStyleIdx="0" presStyleCnt="4">
        <dgm:presLayoutVars>
          <dgm:bulletEnabled val="1"/>
        </dgm:presLayoutVars>
      </dgm:prSet>
      <dgm:spPr/>
    </dgm:pt>
    <dgm:pt modelId="{29D5C322-7189-3749-B955-437B7C8654C4}" type="pres">
      <dgm:prSet presAssocID="{D5134573-D85D-014A-8F3F-558AC153AE93}" presName="spComp" presStyleCnt="0"/>
      <dgm:spPr/>
    </dgm:pt>
    <dgm:pt modelId="{5D390814-A137-3B44-8D11-414A557211B6}" type="pres">
      <dgm:prSet presAssocID="{D5134573-D85D-014A-8F3F-558AC153AE93}" presName="hSp" presStyleCnt="0"/>
      <dgm:spPr/>
    </dgm:pt>
    <dgm:pt modelId="{11F0AA64-FCA6-4840-8749-D2BB0322383B}" type="pres">
      <dgm:prSet presAssocID="{0FD6FA43-6E5E-EF48-9EFB-257AC6BF62DF}" presName="rectComp" presStyleCnt="0"/>
      <dgm:spPr/>
    </dgm:pt>
    <dgm:pt modelId="{8D8A33BD-266E-CD4E-B281-2BFBA391A99B}" type="pres">
      <dgm:prSet presAssocID="{0FD6FA43-6E5E-EF48-9EFB-257AC6BF62DF}" presName="bgRect" presStyleLbl="bgShp" presStyleIdx="1" presStyleCnt="4" custScaleX="165250"/>
      <dgm:spPr/>
    </dgm:pt>
    <dgm:pt modelId="{EEA7C7DC-40D4-B244-B8A2-289CEE4CA9BD}" type="pres">
      <dgm:prSet presAssocID="{0FD6FA43-6E5E-EF48-9EFB-257AC6BF62DF}" presName="bgRectTx" presStyleLbl="bgShp" presStyleIdx="1" presStyleCnt="4">
        <dgm:presLayoutVars>
          <dgm:bulletEnabled val="1"/>
        </dgm:presLayoutVars>
      </dgm:prSet>
      <dgm:spPr/>
    </dgm:pt>
    <dgm:pt modelId="{CF09EE35-7B10-1243-AA2E-C3CB02BF0E27}" type="pres">
      <dgm:prSet presAssocID="{0FD6FA43-6E5E-EF48-9EFB-257AC6BF62DF}" presName="spComp" presStyleCnt="0"/>
      <dgm:spPr/>
    </dgm:pt>
    <dgm:pt modelId="{445C6DFC-FB64-4649-9C92-EDC2F6EFE42E}" type="pres">
      <dgm:prSet presAssocID="{0FD6FA43-6E5E-EF48-9EFB-257AC6BF62DF}" presName="hSp" presStyleCnt="0"/>
      <dgm:spPr/>
    </dgm:pt>
    <dgm:pt modelId="{A61D304A-7554-FA4E-ACD1-1087B5CA7563}" type="pres">
      <dgm:prSet presAssocID="{4F9BE17E-9559-8546-9F4B-769377CE1C8D}" presName="rectComp" presStyleCnt="0"/>
      <dgm:spPr/>
    </dgm:pt>
    <dgm:pt modelId="{5684EB5D-D38F-6E4D-B0AF-DEED39B5DC60}" type="pres">
      <dgm:prSet presAssocID="{4F9BE17E-9559-8546-9F4B-769377CE1C8D}" presName="bgRect" presStyleLbl="bgShp" presStyleIdx="2" presStyleCnt="4" custScaleX="189958"/>
      <dgm:spPr/>
    </dgm:pt>
    <dgm:pt modelId="{ECDCB8BA-7667-7B45-BB26-4F7415DC67F3}" type="pres">
      <dgm:prSet presAssocID="{4F9BE17E-9559-8546-9F4B-769377CE1C8D}" presName="bgRectTx" presStyleLbl="bgShp" presStyleIdx="2" presStyleCnt="4">
        <dgm:presLayoutVars>
          <dgm:bulletEnabled val="1"/>
        </dgm:presLayoutVars>
      </dgm:prSet>
      <dgm:spPr/>
    </dgm:pt>
    <dgm:pt modelId="{9128B19C-BE39-E645-951D-2CFFFB06CB91}" type="pres">
      <dgm:prSet presAssocID="{4F9BE17E-9559-8546-9F4B-769377CE1C8D}" presName="spComp" presStyleCnt="0"/>
      <dgm:spPr/>
    </dgm:pt>
    <dgm:pt modelId="{D4259480-F49A-1C4F-A25F-9D67767098E9}" type="pres">
      <dgm:prSet presAssocID="{4F9BE17E-9559-8546-9F4B-769377CE1C8D}" presName="hSp" presStyleCnt="0"/>
      <dgm:spPr/>
    </dgm:pt>
    <dgm:pt modelId="{E21680EB-7AC7-1342-AE1D-560C6574E71E}" type="pres">
      <dgm:prSet presAssocID="{5D07AC97-1A20-8140-ADCA-FC0724A43205}" presName="rectComp" presStyleCnt="0"/>
      <dgm:spPr/>
    </dgm:pt>
    <dgm:pt modelId="{9D11E08D-616A-D747-9FF4-102AC100C1BA}" type="pres">
      <dgm:prSet presAssocID="{5D07AC97-1A20-8140-ADCA-FC0724A43205}" presName="bgRect" presStyleLbl="bgShp" presStyleIdx="3" presStyleCnt="4" custScaleX="203076"/>
      <dgm:spPr/>
    </dgm:pt>
    <dgm:pt modelId="{823CD0E6-6CCA-E343-9D86-F74DA69B292D}" type="pres">
      <dgm:prSet presAssocID="{5D07AC97-1A20-8140-ADCA-FC0724A43205}" presName="bgRectTx" presStyleLbl="bgShp" presStyleIdx="3" presStyleCnt="4">
        <dgm:presLayoutVars>
          <dgm:bulletEnabled val="1"/>
        </dgm:presLayoutVars>
      </dgm:prSet>
      <dgm:spPr/>
    </dgm:pt>
  </dgm:ptLst>
  <dgm:cxnLst>
    <dgm:cxn modelId="{53EAA601-57E8-434C-A212-D60777EEFDB8}" type="presOf" srcId="{E84CDC82-4D31-DD4B-8F64-300705E7B464}" destId="{DC515BFB-23F4-CD40-A289-A776345C7161}" srcOrd="1" destOrd="0" presId="urn:microsoft.com/office/officeart/2005/8/layout/hierarchy5"/>
    <dgm:cxn modelId="{15B35005-C503-5048-B64A-B31ADC07C829}" type="presOf" srcId="{4F9BE17E-9559-8546-9F4B-769377CE1C8D}" destId="{5684EB5D-D38F-6E4D-B0AF-DEED39B5DC60}" srcOrd="0" destOrd="0" presId="urn:microsoft.com/office/officeart/2005/8/layout/hierarchy5"/>
    <dgm:cxn modelId="{E8CD240B-F561-9040-818C-459445462CAD}" type="presOf" srcId="{9EE8E7D8-99A9-4149-8200-348AF8816A27}" destId="{68CF215C-53FF-4048-AD34-24571C905524}" srcOrd="0" destOrd="0" presId="urn:microsoft.com/office/officeart/2005/8/layout/hierarchy5"/>
    <dgm:cxn modelId="{52BF220E-3875-5A47-B8EA-7943AE728187}" type="presOf" srcId="{D4142447-1A97-1448-A07F-9C54C8CADCD9}" destId="{30AA7B08-E583-3B4D-9AFE-4164AAF12D13}" srcOrd="0" destOrd="0" presId="urn:microsoft.com/office/officeart/2005/8/layout/hierarchy5"/>
    <dgm:cxn modelId="{02029212-02BE-C345-9724-C2BFD2673FF9}" type="presOf" srcId="{7C8EB15C-9DC7-7141-AE02-2E13DB6204DB}" destId="{69BF5160-4FE2-2E40-BEC2-2AD0F170A987}" srcOrd="1" destOrd="0" presId="urn:microsoft.com/office/officeart/2005/8/layout/hierarchy5"/>
    <dgm:cxn modelId="{2615841A-3B0F-764A-BA6A-DF6D4FF398B2}" type="presOf" srcId="{EA39958F-3918-4D4F-BAA6-ECB86A2F0B9E}" destId="{BD8BF11B-6A36-8D4E-9389-4EB4BE2B5162}" srcOrd="1" destOrd="0" presId="urn:microsoft.com/office/officeart/2005/8/layout/hierarchy5"/>
    <dgm:cxn modelId="{7A0D341C-8EC4-7641-B2E7-068B6223CA6F}" srcId="{D4142447-1A97-1448-A07F-9C54C8CADCD9}" destId="{D5134573-D85D-014A-8F3F-558AC153AE93}" srcOrd="1" destOrd="0" parTransId="{DE1E9EB7-8A46-1E43-A0CB-119890C4F458}" sibTransId="{78AC00FE-0D4F-974C-911A-B8ABE0BE98BC}"/>
    <dgm:cxn modelId="{9E553B28-D73F-EC49-BDEA-EC84A96F0430}" type="presOf" srcId="{D3561F2A-1C05-534A-96FF-6987374375E6}" destId="{4E1FED13-CE1E-284C-ADF6-FBA1832C8611}" srcOrd="1" destOrd="0" presId="urn:microsoft.com/office/officeart/2005/8/layout/hierarchy5"/>
    <dgm:cxn modelId="{D53E0A2A-F127-AB4D-9931-E8836CDB8D01}" srcId="{EB6CFFAB-CAF1-0A46-B436-E6D12016D46C}" destId="{5E6949B1-AB57-A448-8FA1-34728816C34F}" srcOrd="0" destOrd="0" parTransId="{59AFE64D-CE1A-F54F-8F27-97C3B73BBDD1}" sibTransId="{87C013EF-55A6-A14E-96D6-D4F952B8FACF}"/>
    <dgm:cxn modelId="{AE0BA12B-0B96-7044-87DE-EE20DA5EE300}" type="presOf" srcId="{7C8EB15C-9DC7-7141-AE02-2E13DB6204DB}" destId="{F19B42D2-2A63-1A4A-9030-BE927506AABF}" srcOrd="0" destOrd="0" presId="urn:microsoft.com/office/officeart/2005/8/layout/hierarchy5"/>
    <dgm:cxn modelId="{F2BE102D-1AB3-DD45-8391-6B6DD7464CD4}" srcId="{972E3ADF-FD60-C940-ADB2-B9427714C94D}" destId="{53487A83-767A-B744-890F-107ADEF7B31B}" srcOrd="0" destOrd="0" parTransId="{FC799765-C356-DA49-9E3B-B8F68F349F21}" sibTransId="{2AEE705B-281A-144C-B96C-9DE2C6C22405}"/>
    <dgm:cxn modelId="{81C1472D-847D-AA41-B8C5-01EC3B71BC08}" srcId="{D4142447-1A97-1448-A07F-9C54C8CADCD9}" destId="{4F9BE17E-9559-8546-9F4B-769377CE1C8D}" srcOrd="3" destOrd="0" parTransId="{910D9EB8-3D9D-1043-B57F-AF90F0FC2401}" sibTransId="{4E4D862A-96BB-C740-87D6-CEC7B1F89ED5}"/>
    <dgm:cxn modelId="{6519EE2D-2732-1B41-90AA-9E2C03E07E8B}" type="presOf" srcId="{0FD6FA43-6E5E-EF48-9EFB-257AC6BF62DF}" destId="{8D8A33BD-266E-CD4E-B281-2BFBA391A99B}" srcOrd="0" destOrd="0" presId="urn:microsoft.com/office/officeart/2005/8/layout/hierarchy5"/>
    <dgm:cxn modelId="{9FEECE34-02E0-5749-93D7-292CD30CB070}" type="presOf" srcId="{5D07AC97-1A20-8140-ADCA-FC0724A43205}" destId="{823CD0E6-6CCA-E343-9D86-F74DA69B292D}" srcOrd="1" destOrd="0" presId="urn:microsoft.com/office/officeart/2005/8/layout/hierarchy5"/>
    <dgm:cxn modelId="{D048D536-2E7E-7F4D-A879-9A8AE4692D2F}" type="presOf" srcId="{CC7881DC-C811-5E48-A213-4E9B85E2C0D7}" destId="{AF40535F-9DEF-B443-8B75-D1FE4A449573}" srcOrd="0" destOrd="0" presId="urn:microsoft.com/office/officeart/2005/8/layout/hierarchy5"/>
    <dgm:cxn modelId="{9ED4AF39-A866-9F40-A1DA-C2F6C38BB747}" type="presOf" srcId="{EA39958F-3918-4D4F-BAA6-ECB86A2F0B9E}" destId="{66293A6E-0E6C-9B4C-BD6E-FA23A8529201}" srcOrd="0" destOrd="0" presId="urn:microsoft.com/office/officeart/2005/8/layout/hierarchy5"/>
    <dgm:cxn modelId="{9933DB43-A751-B848-B6FA-09B803CF0534}" type="presOf" srcId="{4F9BE17E-9559-8546-9F4B-769377CE1C8D}" destId="{ECDCB8BA-7667-7B45-BB26-4F7415DC67F3}" srcOrd="1" destOrd="0" presId="urn:microsoft.com/office/officeart/2005/8/layout/hierarchy5"/>
    <dgm:cxn modelId="{65DC8944-426A-F142-806D-5CDB7F282288}" type="presOf" srcId="{D5134573-D85D-014A-8F3F-558AC153AE93}" destId="{10FAC6B4-A1FC-184C-935A-BB5249B66D3B}" srcOrd="1" destOrd="0" presId="urn:microsoft.com/office/officeart/2005/8/layout/hierarchy5"/>
    <dgm:cxn modelId="{F7CB8746-7A43-D643-9435-1AF9B6288F10}" type="presOf" srcId="{FC799765-C356-DA49-9E3B-B8F68F349F21}" destId="{3795C22B-8905-F54F-AAAC-FC5909DE615B}" srcOrd="0" destOrd="0" presId="urn:microsoft.com/office/officeart/2005/8/layout/hierarchy5"/>
    <dgm:cxn modelId="{4070EF46-0242-3E42-A70E-A7D0CEC75348}" type="presOf" srcId="{7A599558-30E6-5D44-A192-347F81367396}" destId="{E4DC0D6D-3105-CF45-AB70-F0C920D4B677}" srcOrd="1" destOrd="0" presId="urn:microsoft.com/office/officeart/2005/8/layout/hierarchy5"/>
    <dgm:cxn modelId="{ABA37D49-A0CE-564C-AEE5-E60FEB9968AF}" srcId="{EE2D3958-BA3B-5049-AD4C-ADA851F2C719}" destId="{FA054E18-A41A-244B-8F53-166A3BA88C4D}" srcOrd="0" destOrd="0" parTransId="{D3561F2A-1C05-534A-96FF-6987374375E6}" sibTransId="{88546118-3B72-8F4B-8F95-B560E78C1F70}"/>
    <dgm:cxn modelId="{9FB8074C-CD8F-954A-9177-98ADB14105D7}" type="presOf" srcId="{B4B8210C-A337-034F-81E5-FBB635359675}" destId="{BD4927BA-0056-C54B-9673-0EBCC41A5010}" srcOrd="1" destOrd="0" presId="urn:microsoft.com/office/officeart/2005/8/layout/hierarchy5"/>
    <dgm:cxn modelId="{A7ADB94C-DC8D-374E-AAA9-130264C4DD6F}" type="presOf" srcId="{EB6CFFAB-CAF1-0A46-B436-E6D12016D46C}" destId="{5D688428-58BC-C949-8760-F137D220644A}" srcOrd="0" destOrd="0" presId="urn:microsoft.com/office/officeart/2005/8/layout/hierarchy5"/>
    <dgm:cxn modelId="{3E9C664E-BC7C-D34E-A562-523D554477B0}" srcId="{167EDB18-5CBB-FA4D-B0F3-74C28195C7AC}" destId="{55596A5F-83B4-554D-9108-C9945257E0E1}" srcOrd="0" destOrd="0" parTransId="{108A5AE0-4164-0F40-BE6B-6918663A9825}" sibTransId="{31CCA57F-05B8-5B4A-93FC-B7C9E0F2336F}"/>
    <dgm:cxn modelId="{10200E53-5BAF-8541-8D1F-EF007F865B67}" type="presOf" srcId="{5BF7A931-8452-EB4F-8F75-8212E18F2BE4}" destId="{D5C6E2EA-16DA-A448-A4C1-2FB75CE3CD22}" srcOrd="0" destOrd="0" presId="urn:microsoft.com/office/officeart/2005/8/layout/hierarchy5"/>
    <dgm:cxn modelId="{CB0C9E55-7298-3A49-9D3C-05A5CBDC4548}" srcId="{53487A83-767A-B744-890F-107ADEF7B31B}" destId="{167EDB18-5CBB-FA4D-B0F3-74C28195C7AC}" srcOrd="1" destOrd="0" parTransId="{E84CDC82-4D31-DD4B-8F64-300705E7B464}" sibTransId="{8B2009DF-3CCB-5246-8230-CEE1958DE420}"/>
    <dgm:cxn modelId="{2800195B-2E0C-624E-9983-34EF49B660AB}" type="presOf" srcId="{A2E7F3A2-A29E-A640-8251-A519070D2271}" destId="{36EEEBF5-8942-5B4E-BFAB-0F33C3D90E56}" srcOrd="0" destOrd="0" presId="urn:microsoft.com/office/officeart/2005/8/layout/hierarchy5"/>
    <dgm:cxn modelId="{72C9935C-21CA-AB4D-BB96-58F3503E0B12}" type="presOf" srcId="{FC799765-C356-DA49-9E3B-B8F68F349F21}" destId="{87513D6B-AFF2-0242-AA75-CB20AFC6623A}" srcOrd="1" destOrd="0" presId="urn:microsoft.com/office/officeart/2005/8/layout/hierarchy5"/>
    <dgm:cxn modelId="{AF64E35E-2618-384B-A62A-6AAE6F329B41}" type="presOf" srcId="{7BFAF698-DE56-204E-A936-B4126884A4EF}" destId="{37CECC0D-FB97-8649-AE6C-465A06E74BAB}" srcOrd="1" destOrd="0" presId="urn:microsoft.com/office/officeart/2005/8/layout/hierarchy5"/>
    <dgm:cxn modelId="{4EC76E5F-B16E-9445-BF0C-FEB9D29BA666}" type="presOf" srcId="{53487A83-767A-B744-890F-107ADEF7B31B}" destId="{52A44133-5BEB-6E42-9656-478A55DD4E20}" srcOrd="0" destOrd="0" presId="urn:microsoft.com/office/officeart/2005/8/layout/hierarchy5"/>
    <dgm:cxn modelId="{6CE0775F-E693-2746-9324-F531F4B8BACE}" type="presOf" srcId="{011C8C68-E77F-2747-8966-BA6F2ABA4D12}" destId="{E853732D-0E3E-F941-978A-C6509D942855}" srcOrd="0" destOrd="0" presId="urn:microsoft.com/office/officeart/2005/8/layout/hierarchy5"/>
    <dgm:cxn modelId="{CCC6E561-3524-2840-A384-53547730BDA5}" type="presOf" srcId="{E8EB1557-0DC1-6E4F-B670-BD9F30CD6C97}" destId="{FC48C0EC-F372-5940-88B4-7C5DC3BD79AB}" srcOrd="0" destOrd="0" presId="urn:microsoft.com/office/officeart/2005/8/layout/hierarchy5"/>
    <dgm:cxn modelId="{BAFEA662-DCEE-2F4E-A71E-D5855DB7300C}" srcId="{D4142447-1A97-1448-A07F-9C54C8CADCD9}" destId="{0FD6FA43-6E5E-EF48-9EFB-257AC6BF62DF}" srcOrd="2" destOrd="0" parTransId="{E71E6775-3977-DA42-A206-49BE82A821FA}" sibTransId="{C69B147E-6BC0-B34C-9506-3558BB9BC363}"/>
    <dgm:cxn modelId="{855F406E-BDBB-0B47-8CE5-A1EB50FB9F0F}" type="presOf" srcId="{D3561F2A-1C05-534A-96FF-6987374375E6}" destId="{B27DF44A-E2C9-A341-99CF-25BB230DC27A}" srcOrd="0" destOrd="0" presId="urn:microsoft.com/office/officeart/2005/8/layout/hierarchy5"/>
    <dgm:cxn modelId="{158F4676-70D8-7A42-A9BA-1220860C0DC0}" srcId="{53487A83-767A-B744-890F-107ADEF7B31B}" destId="{9EE8E7D8-99A9-4149-8200-348AF8816A27}" srcOrd="0" destOrd="0" parTransId="{7A599558-30E6-5D44-A192-347F81367396}" sibTransId="{4C55A226-1014-CA4D-B74B-3EA62E1A3D3A}"/>
    <dgm:cxn modelId="{087E4B78-7030-7E4A-9930-2366CA36FEC3}" srcId="{FA054E18-A41A-244B-8F53-166A3BA88C4D}" destId="{A2E7F3A2-A29E-A640-8251-A519070D2271}" srcOrd="0" destOrd="0" parTransId="{7BFAF698-DE56-204E-A936-B4126884A4EF}" sibTransId="{20EA6BAB-4E41-0342-9149-6437A6772133}"/>
    <dgm:cxn modelId="{C7FDE178-2855-BE44-B408-088A3C527516}" srcId="{EB6CFFAB-CAF1-0A46-B436-E6D12016D46C}" destId="{FC20028E-E265-6140-8EBB-6B440EC85ADE}" srcOrd="1" destOrd="0" parTransId="{381C222D-B069-7B46-AB2A-37556C9D1010}" sibTransId="{44CB4ACD-B9FC-4D46-AF72-19E9F753D38B}"/>
    <dgm:cxn modelId="{B87B867A-CC8B-A749-A01C-74161FD5D24E}" type="presOf" srcId="{5E6949B1-AB57-A448-8FA1-34728816C34F}" destId="{5A33DA55-2377-844C-8EBE-E058248506F2}" srcOrd="0" destOrd="0" presId="urn:microsoft.com/office/officeart/2005/8/layout/hierarchy5"/>
    <dgm:cxn modelId="{D0A7DF7A-A52A-B043-834D-C023EEA64BCD}" type="presOf" srcId="{167EDB18-5CBB-FA4D-B0F3-74C28195C7AC}" destId="{6B9D2C56-3213-6646-9A90-72EBB97E0304}" srcOrd="0" destOrd="0" presId="urn:microsoft.com/office/officeart/2005/8/layout/hierarchy5"/>
    <dgm:cxn modelId="{113C557B-158A-A144-9F25-1201809F5FC2}" type="presOf" srcId="{D5134573-D85D-014A-8F3F-558AC153AE93}" destId="{03607888-617C-CF4C-AB8E-98D9FC7EED51}" srcOrd="0" destOrd="0" presId="urn:microsoft.com/office/officeart/2005/8/layout/hierarchy5"/>
    <dgm:cxn modelId="{4EBDA082-418E-4D44-BE41-C2575E336CAF}" type="presOf" srcId="{381C222D-B069-7B46-AB2A-37556C9D1010}" destId="{5FC3A9AF-A83A-7B41-954D-8F427A24AB4F}" srcOrd="0" destOrd="0" presId="urn:microsoft.com/office/officeart/2005/8/layout/hierarchy5"/>
    <dgm:cxn modelId="{3D582E84-301A-E64F-83BD-58D8CF6AE341}" type="presOf" srcId="{7A599558-30E6-5D44-A192-347F81367396}" destId="{3F63F54A-77BD-6443-AD5A-75B2D569EEF4}" srcOrd="0" destOrd="0" presId="urn:microsoft.com/office/officeart/2005/8/layout/hierarchy5"/>
    <dgm:cxn modelId="{6BA05D89-DFEF-6E4F-8043-FE6FC1CC66B6}" type="presOf" srcId="{CC3926C1-5A03-7D42-AC11-626C5FAC9268}" destId="{B207BF0F-6B0A-D448-B89A-B5CB31AC49C0}" srcOrd="0" destOrd="0" presId="urn:microsoft.com/office/officeart/2005/8/layout/hierarchy5"/>
    <dgm:cxn modelId="{B86DB996-5EEA-094B-B468-BDAD35D5BD73}" type="presOf" srcId="{5D07AC97-1A20-8140-ADCA-FC0724A43205}" destId="{9D11E08D-616A-D747-9FF4-102AC100C1BA}" srcOrd="0" destOrd="0" presId="urn:microsoft.com/office/officeart/2005/8/layout/hierarchy5"/>
    <dgm:cxn modelId="{55817A9A-E089-C344-A229-AF7746B8B323}" type="presOf" srcId="{85C594F4-5E72-DF4E-B8A4-7AF3B5F03C0E}" destId="{A6521B3F-4515-E14E-8FC5-ED7734A6EDD3}" srcOrd="0" destOrd="0" presId="urn:microsoft.com/office/officeart/2005/8/layout/hierarchy5"/>
    <dgm:cxn modelId="{E86067A2-ACF1-5744-84F5-06606D34E3B8}" type="presOf" srcId="{5BF7A931-8452-EB4F-8F75-8212E18F2BE4}" destId="{E261FA6F-B95A-2A4F-B6CD-963782F9D528}" srcOrd="1" destOrd="0" presId="urn:microsoft.com/office/officeart/2005/8/layout/hierarchy5"/>
    <dgm:cxn modelId="{456423A5-A6F0-844B-AA5E-72F6CC8F6952}" type="presOf" srcId="{7BFAF698-DE56-204E-A936-B4126884A4EF}" destId="{7BBB1F0A-83E9-3642-A194-5B32E9348E70}" srcOrd="0" destOrd="0" presId="urn:microsoft.com/office/officeart/2005/8/layout/hierarchy5"/>
    <dgm:cxn modelId="{C1FC9DA8-5551-724D-830A-6A191C9330D3}" type="presOf" srcId="{CC7881DC-C811-5E48-A213-4E9B85E2C0D7}" destId="{1EB5029B-120C-3D43-89E2-04417BF3A77D}" srcOrd="1" destOrd="0" presId="urn:microsoft.com/office/officeart/2005/8/layout/hierarchy5"/>
    <dgm:cxn modelId="{0CFB32AB-1A0C-544F-8FAA-D0DE4DE3EE25}" type="presOf" srcId="{FA054E18-A41A-244B-8F53-166A3BA88C4D}" destId="{7F85342D-5B47-9A42-AD1C-F822DE7BD615}" srcOrd="0" destOrd="0" presId="urn:microsoft.com/office/officeart/2005/8/layout/hierarchy5"/>
    <dgm:cxn modelId="{F476AAAC-D0C7-4249-B5FD-FAB373F2F30E}" type="presOf" srcId="{CC3926C1-5A03-7D42-AC11-626C5FAC9268}" destId="{FE6A7194-E29C-854A-A38C-DBFD545C63F9}" srcOrd="1" destOrd="0" presId="urn:microsoft.com/office/officeart/2005/8/layout/hierarchy5"/>
    <dgm:cxn modelId="{25DF49AF-FB85-504C-B2F5-B8C29DC117F4}" type="presOf" srcId="{EE2D3958-BA3B-5049-AD4C-ADA851F2C719}" destId="{B9DCC708-2D21-BD48-84A5-00D567125586}" srcOrd="0" destOrd="0" presId="urn:microsoft.com/office/officeart/2005/8/layout/hierarchy5"/>
    <dgm:cxn modelId="{F9DB2DB0-8502-FA4A-AF87-2B2828D232AC}" type="presOf" srcId="{972E3ADF-FD60-C940-ADB2-B9427714C94D}" destId="{16AD8478-0CFC-2C46-939E-920CE5FDD35F}" srcOrd="0" destOrd="0" presId="urn:microsoft.com/office/officeart/2005/8/layout/hierarchy5"/>
    <dgm:cxn modelId="{503868BB-6F00-4249-9D63-138E8B8445A4}" type="presOf" srcId="{108A5AE0-4164-0F40-BE6B-6918663A9825}" destId="{3999685D-6D49-B948-833F-CCD6ED01EA68}" srcOrd="1" destOrd="0" presId="urn:microsoft.com/office/officeart/2005/8/layout/hierarchy5"/>
    <dgm:cxn modelId="{613064BE-3DBA-1143-89AE-EA9079D72367}" srcId="{D4142447-1A97-1448-A07F-9C54C8CADCD9}" destId="{972E3ADF-FD60-C940-ADB2-B9427714C94D}" srcOrd="0" destOrd="0" parTransId="{40ACA5F7-BA03-E243-9994-E009C0A87A7A}" sibTransId="{78873F3B-96CE-2B4B-83AC-3A4F987E41EC}"/>
    <dgm:cxn modelId="{1477C7C1-840D-4B43-A10C-057C8B79ED95}" type="presOf" srcId="{FC20028E-E265-6140-8EBB-6B440EC85ADE}" destId="{08F7BBEB-BE0A-5B4E-8079-D59F97E8666A}" srcOrd="0" destOrd="0" presId="urn:microsoft.com/office/officeart/2005/8/layout/hierarchy5"/>
    <dgm:cxn modelId="{499B08C6-7F9F-2746-BA6E-8B9ABB44B8E7}" type="presOf" srcId="{B4B8210C-A337-034F-81E5-FBB635359675}" destId="{F64F28DB-8F8C-C148-B4B1-754DC3ECF8A2}" srcOrd="0" destOrd="0" presId="urn:microsoft.com/office/officeart/2005/8/layout/hierarchy5"/>
    <dgm:cxn modelId="{B594AEC8-23BF-5743-BBE6-84B566BA5FF3}" type="presOf" srcId="{D32D9EE3-9C19-B443-B8D8-28F1E7E747F5}" destId="{84208837-50D1-3447-94A2-4916653AA04C}" srcOrd="0" destOrd="0" presId="urn:microsoft.com/office/officeart/2005/8/layout/hierarchy5"/>
    <dgm:cxn modelId="{2905B2CF-728F-6E4A-A857-3C5EFF7EEFE3}" srcId="{D4142447-1A97-1448-A07F-9C54C8CADCD9}" destId="{5D07AC97-1A20-8140-ADCA-FC0724A43205}" srcOrd="4" destOrd="0" parTransId="{BBF9EEAE-D003-3242-99C2-530B8D534BC8}" sibTransId="{6DC37FDC-9973-C64A-95EF-2FEE2D4AFB10}"/>
    <dgm:cxn modelId="{B98E42D0-BD07-E740-AEFD-EEBAC59257DD}" srcId="{972E3ADF-FD60-C940-ADB2-B9427714C94D}" destId="{EE2D3958-BA3B-5049-AD4C-ADA851F2C719}" srcOrd="1" destOrd="0" parTransId="{CC3926C1-5A03-7D42-AC11-626C5FAC9268}" sibTransId="{982B398E-B1D2-2D47-B5EA-6C8E17153608}"/>
    <dgm:cxn modelId="{A93766D2-3CF3-2546-8095-F03C31634376}" type="presOf" srcId="{E84CDC82-4D31-DD4B-8F64-300705E7B464}" destId="{4457B0A5-7D04-3646-979E-E5E5723BD540}" srcOrd="0" destOrd="0" presId="urn:microsoft.com/office/officeart/2005/8/layout/hierarchy5"/>
    <dgm:cxn modelId="{6DB2B9D2-D51C-4443-93A3-982A095DFEF4}" srcId="{9EE8E7D8-99A9-4149-8200-348AF8816A27}" destId="{D32D9EE3-9C19-B443-B8D8-28F1E7E747F5}" srcOrd="1" destOrd="0" parTransId="{7C8EB15C-9DC7-7141-AE02-2E13DB6204DB}" sibTransId="{996FD3F9-59F6-B248-B074-5BE2429D0E35}"/>
    <dgm:cxn modelId="{52EBA1D5-CC1C-DE46-9143-A19F0F690E55}" type="presOf" srcId="{108A5AE0-4164-0F40-BE6B-6918663A9825}" destId="{4B5787D9-4315-C84F-B34D-5EEC2493B206}" srcOrd="0" destOrd="0" presId="urn:microsoft.com/office/officeart/2005/8/layout/hierarchy5"/>
    <dgm:cxn modelId="{1F2AF8E2-A5FC-AE4F-8F72-062C7744C701}" type="presOf" srcId="{0FD6FA43-6E5E-EF48-9EFB-257AC6BF62DF}" destId="{EEA7C7DC-40D4-B244-B8A2-289CEE4CA9BD}" srcOrd="1" destOrd="0" presId="urn:microsoft.com/office/officeart/2005/8/layout/hierarchy5"/>
    <dgm:cxn modelId="{62C372E4-B7B8-EF40-B001-C78E05E4A634}" type="presOf" srcId="{381C222D-B069-7B46-AB2A-37556C9D1010}" destId="{C27C7A35-3A4E-B94F-ACCB-8031087AC1CE}" srcOrd="1" destOrd="0" presId="urn:microsoft.com/office/officeart/2005/8/layout/hierarchy5"/>
    <dgm:cxn modelId="{F8864DEB-982E-1145-9F6E-535A0FD80415}" type="presOf" srcId="{55596A5F-83B4-554D-9108-C9945257E0E1}" destId="{E6492C83-EAFD-F541-8BB5-DFE32606E271}" srcOrd="0" destOrd="0" presId="urn:microsoft.com/office/officeart/2005/8/layout/hierarchy5"/>
    <dgm:cxn modelId="{205098F4-FC69-4848-9723-646B6C8B31CB}" srcId="{EE2D3958-BA3B-5049-AD4C-ADA851F2C719}" destId="{EB6CFFAB-CAF1-0A46-B436-E6D12016D46C}" srcOrd="1" destOrd="0" parTransId="{5BF7A931-8452-EB4F-8F75-8212E18F2BE4}" sibTransId="{F237CDB0-A2DA-4B41-BFA4-14F3566AA28F}"/>
    <dgm:cxn modelId="{F31A3AF5-A34B-374D-A679-9A3A426D41EA}" type="presOf" srcId="{59AFE64D-CE1A-F54F-8F27-97C3B73BBDD1}" destId="{E9A3F7F6-B709-9C45-8433-B51DA153B432}" srcOrd="0" destOrd="0" presId="urn:microsoft.com/office/officeart/2005/8/layout/hierarchy5"/>
    <dgm:cxn modelId="{EC9CC1F7-CC91-3F47-9313-3827A26993AD}" srcId="{9EE8E7D8-99A9-4149-8200-348AF8816A27}" destId="{E8EB1557-0DC1-6E4F-B670-BD9F30CD6C97}" srcOrd="0" destOrd="0" parTransId="{EA39958F-3918-4D4F-BAA6-ECB86A2F0B9E}" sibTransId="{AF86C23A-B61F-3449-AC31-47DE0F277AF0}"/>
    <dgm:cxn modelId="{4EC003F8-EDB2-2B43-8E84-F7DBABEBE666}" srcId="{167EDB18-5CBB-FA4D-B0F3-74C28195C7AC}" destId="{85C594F4-5E72-DF4E-B8A4-7AF3B5F03C0E}" srcOrd="1" destOrd="0" parTransId="{CC7881DC-C811-5E48-A213-4E9B85E2C0D7}" sibTransId="{F27F6123-37A1-434B-AA53-56AC325427E9}"/>
    <dgm:cxn modelId="{B39912F9-0EF5-A749-86A0-BF15F63626E2}" type="presOf" srcId="{59AFE64D-CE1A-F54F-8F27-97C3B73BBDD1}" destId="{1A51998E-B1A4-5145-BEA1-631AB51686F9}" srcOrd="1" destOrd="0" presId="urn:microsoft.com/office/officeart/2005/8/layout/hierarchy5"/>
    <dgm:cxn modelId="{180678FE-C78A-D142-8C10-A0CCDC866FCB}" srcId="{FA054E18-A41A-244B-8F53-166A3BA88C4D}" destId="{011C8C68-E77F-2747-8966-BA6F2ABA4D12}" srcOrd="1" destOrd="0" parTransId="{B4B8210C-A337-034F-81E5-FBB635359675}" sibTransId="{7702DA3F-6B7E-944C-BA1A-7050F88832A4}"/>
    <dgm:cxn modelId="{4E90F73F-E7EA-F643-8783-61E1E1A61988}" type="presParOf" srcId="{30AA7B08-E583-3B4D-9AFE-4164AAF12D13}" destId="{A14479B4-E89D-214F-A8BF-1D79795B91E9}" srcOrd="0" destOrd="0" presId="urn:microsoft.com/office/officeart/2005/8/layout/hierarchy5"/>
    <dgm:cxn modelId="{DAA50C2B-6276-FF45-9D42-EEE15287B52E}" type="presParOf" srcId="{A14479B4-E89D-214F-A8BF-1D79795B91E9}" destId="{7583A581-AE9C-DE47-AD36-88865A00ADBB}" srcOrd="0" destOrd="0" presId="urn:microsoft.com/office/officeart/2005/8/layout/hierarchy5"/>
    <dgm:cxn modelId="{3C67D3DC-785B-8F45-8C73-72354147A35F}" type="presParOf" srcId="{A14479B4-E89D-214F-A8BF-1D79795B91E9}" destId="{EC9749CD-6F93-9544-B570-015FDCE064E4}" srcOrd="1" destOrd="0" presId="urn:microsoft.com/office/officeart/2005/8/layout/hierarchy5"/>
    <dgm:cxn modelId="{E3EB575E-C7D5-F64E-B94F-831282DDE61F}" type="presParOf" srcId="{EC9749CD-6F93-9544-B570-015FDCE064E4}" destId="{29CB4DEF-CCA3-2B44-ABCC-05E0494BD1F1}" srcOrd="0" destOrd="0" presId="urn:microsoft.com/office/officeart/2005/8/layout/hierarchy5"/>
    <dgm:cxn modelId="{4116CF57-A945-6145-AC47-D76B6BCB210A}" type="presParOf" srcId="{29CB4DEF-CCA3-2B44-ABCC-05E0494BD1F1}" destId="{16AD8478-0CFC-2C46-939E-920CE5FDD35F}" srcOrd="0" destOrd="0" presId="urn:microsoft.com/office/officeart/2005/8/layout/hierarchy5"/>
    <dgm:cxn modelId="{17D7B988-5D91-8045-BC90-EDA96919CA72}" type="presParOf" srcId="{29CB4DEF-CCA3-2B44-ABCC-05E0494BD1F1}" destId="{16567A79-5E45-7B48-99DA-A50F3D5C02FF}" srcOrd="1" destOrd="0" presId="urn:microsoft.com/office/officeart/2005/8/layout/hierarchy5"/>
    <dgm:cxn modelId="{85F631AB-7D9F-4C49-9680-84E420E668B0}" type="presParOf" srcId="{16567A79-5E45-7B48-99DA-A50F3D5C02FF}" destId="{3795C22B-8905-F54F-AAAC-FC5909DE615B}" srcOrd="0" destOrd="0" presId="urn:microsoft.com/office/officeart/2005/8/layout/hierarchy5"/>
    <dgm:cxn modelId="{65DC68EF-ED1B-7149-AC0A-C739F10EE26A}" type="presParOf" srcId="{3795C22B-8905-F54F-AAAC-FC5909DE615B}" destId="{87513D6B-AFF2-0242-AA75-CB20AFC6623A}" srcOrd="0" destOrd="0" presId="urn:microsoft.com/office/officeart/2005/8/layout/hierarchy5"/>
    <dgm:cxn modelId="{EB033A7C-95BA-FF47-AE03-F000560E1344}" type="presParOf" srcId="{16567A79-5E45-7B48-99DA-A50F3D5C02FF}" destId="{365BB932-91C2-F841-9018-0BED5531CB9B}" srcOrd="1" destOrd="0" presId="urn:microsoft.com/office/officeart/2005/8/layout/hierarchy5"/>
    <dgm:cxn modelId="{B045727C-BA61-4F4A-8C13-0CC8AE03F056}" type="presParOf" srcId="{365BB932-91C2-F841-9018-0BED5531CB9B}" destId="{52A44133-5BEB-6E42-9656-478A55DD4E20}" srcOrd="0" destOrd="0" presId="urn:microsoft.com/office/officeart/2005/8/layout/hierarchy5"/>
    <dgm:cxn modelId="{1FE34083-27A3-B443-BA1A-EE565AADD296}" type="presParOf" srcId="{365BB932-91C2-F841-9018-0BED5531CB9B}" destId="{C58CB192-D8B6-9247-8E21-533981C081CA}" srcOrd="1" destOrd="0" presId="urn:microsoft.com/office/officeart/2005/8/layout/hierarchy5"/>
    <dgm:cxn modelId="{3476229E-8A63-084B-AE68-BAF852DBC9E4}" type="presParOf" srcId="{C58CB192-D8B6-9247-8E21-533981C081CA}" destId="{3F63F54A-77BD-6443-AD5A-75B2D569EEF4}" srcOrd="0" destOrd="0" presId="urn:microsoft.com/office/officeart/2005/8/layout/hierarchy5"/>
    <dgm:cxn modelId="{9FC0DE93-57BA-764E-8C13-004A5B23332D}" type="presParOf" srcId="{3F63F54A-77BD-6443-AD5A-75B2D569EEF4}" destId="{E4DC0D6D-3105-CF45-AB70-F0C920D4B677}" srcOrd="0" destOrd="0" presId="urn:microsoft.com/office/officeart/2005/8/layout/hierarchy5"/>
    <dgm:cxn modelId="{1BBCF6E6-E81E-704C-8CE1-0458B173182B}" type="presParOf" srcId="{C58CB192-D8B6-9247-8E21-533981C081CA}" destId="{4AE0C734-67EA-0B4E-8608-4DA08CF9934C}" srcOrd="1" destOrd="0" presId="urn:microsoft.com/office/officeart/2005/8/layout/hierarchy5"/>
    <dgm:cxn modelId="{55F6E9D3-576A-BF40-AFC9-B235378EC856}" type="presParOf" srcId="{4AE0C734-67EA-0B4E-8608-4DA08CF9934C}" destId="{68CF215C-53FF-4048-AD34-24571C905524}" srcOrd="0" destOrd="0" presId="urn:microsoft.com/office/officeart/2005/8/layout/hierarchy5"/>
    <dgm:cxn modelId="{5EEE5BF7-BEEC-7D47-ABE3-C933C77BFECF}" type="presParOf" srcId="{4AE0C734-67EA-0B4E-8608-4DA08CF9934C}" destId="{61547D20-E2FB-554D-AA9D-5D489F4EA617}" srcOrd="1" destOrd="0" presId="urn:microsoft.com/office/officeart/2005/8/layout/hierarchy5"/>
    <dgm:cxn modelId="{2CB92461-7DB8-624F-A9A7-89ED66FC5BDB}" type="presParOf" srcId="{61547D20-E2FB-554D-AA9D-5D489F4EA617}" destId="{66293A6E-0E6C-9B4C-BD6E-FA23A8529201}" srcOrd="0" destOrd="0" presId="urn:microsoft.com/office/officeart/2005/8/layout/hierarchy5"/>
    <dgm:cxn modelId="{04F1AD9C-5D12-FB42-8AD0-2E606DA87F61}" type="presParOf" srcId="{66293A6E-0E6C-9B4C-BD6E-FA23A8529201}" destId="{BD8BF11B-6A36-8D4E-9389-4EB4BE2B5162}" srcOrd="0" destOrd="0" presId="urn:microsoft.com/office/officeart/2005/8/layout/hierarchy5"/>
    <dgm:cxn modelId="{B710D796-000C-104D-87EC-CFF10AFDC44B}" type="presParOf" srcId="{61547D20-E2FB-554D-AA9D-5D489F4EA617}" destId="{DCC13435-EA05-0748-890D-F5451218B758}" srcOrd="1" destOrd="0" presId="urn:microsoft.com/office/officeart/2005/8/layout/hierarchy5"/>
    <dgm:cxn modelId="{28A97F12-9FB3-6D47-9AB5-96E2D7A9D815}" type="presParOf" srcId="{DCC13435-EA05-0748-890D-F5451218B758}" destId="{FC48C0EC-F372-5940-88B4-7C5DC3BD79AB}" srcOrd="0" destOrd="0" presId="urn:microsoft.com/office/officeart/2005/8/layout/hierarchy5"/>
    <dgm:cxn modelId="{CBB80836-D80A-2B43-960D-6726FC9A245C}" type="presParOf" srcId="{DCC13435-EA05-0748-890D-F5451218B758}" destId="{6BD380C7-3287-DE4D-9AC8-68F5B522765C}" srcOrd="1" destOrd="0" presId="urn:microsoft.com/office/officeart/2005/8/layout/hierarchy5"/>
    <dgm:cxn modelId="{A1B0BA80-0184-A348-8F80-5DD7E3DA1871}" type="presParOf" srcId="{61547D20-E2FB-554D-AA9D-5D489F4EA617}" destId="{F19B42D2-2A63-1A4A-9030-BE927506AABF}" srcOrd="2" destOrd="0" presId="urn:microsoft.com/office/officeart/2005/8/layout/hierarchy5"/>
    <dgm:cxn modelId="{940DF677-8D8D-F644-BA05-4C7B2D7922CA}" type="presParOf" srcId="{F19B42D2-2A63-1A4A-9030-BE927506AABF}" destId="{69BF5160-4FE2-2E40-BEC2-2AD0F170A987}" srcOrd="0" destOrd="0" presId="urn:microsoft.com/office/officeart/2005/8/layout/hierarchy5"/>
    <dgm:cxn modelId="{BDA05389-9963-A241-B084-A7930C2742E9}" type="presParOf" srcId="{61547D20-E2FB-554D-AA9D-5D489F4EA617}" destId="{82809360-6633-6149-B755-38A8D63D18AD}" srcOrd="3" destOrd="0" presId="urn:microsoft.com/office/officeart/2005/8/layout/hierarchy5"/>
    <dgm:cxn modelId="{1174E6F5-50B7-F94D-A25D-A6DDC5E5AF9A}" type="presParOf" srcId="{82809360-6633-6149-B755-38A8D63D18AD}" destId="{84208837-50D1-3447-94A2-4916653AA04C}" srcOrd="0" destOrd="0" presId="urn:microsoft.com/office/officeart/2005/8/layout/hierarchy5"/>
    <dgm:cxn modelId="{9FAB9414-960D-874B-9B6D-993359CCE0A8}" type="presParOf" srcId="{82809360-6633-6149-B755-38A8D63D18AD}" destId="{8D7C1C80-F019-A84D-B32F-25A885F8611B}" srcOrd="1" destOrd="0" presId="urn:microsoft.com/office/officeart/2005/8/layout/hierarchy5"/>
    <dgm:cxn modelId="{B38BFFAF-BCF0-1E42-9581-208EE4839793}" type="presParOf" srcId="{C58CB192-D8B6-9247-8E21-533981C081CA}" destId="{4457B0A5-7D04-3646-979E-E5E5723BD540}" srcOrd="2" destOrd="0" presId="urn:microsoft.com/office/officeart/2005/8/layout/hierarchy5"/>
    <dgm:cxn modelId="{A2AEA57A-7CD6-5C4C-A168-83FF9D1EFF56}" type="presParOf" srcId="{4457B0A5-7D04-3646-979E-E5E5723BD540}" destId="{DC515BFB-23F4-CD40-A289-A776345C7161}" srcOrd="0" destOrd="0" presId="urn:microsoft.com/office/officeart/2005/8/layout/hierarchy5"/>
    <dgm:cxn modelId="{087F3A3F-091C-E140-873C-83A16CDF512B}" type="presParOf" srcId="{C58CB192-D8B6-9247-8E21-533981C081CA}" destId="{E353AC24-F444-AC42-AA51-6F6AF98E5865}" srcOrd="3" destOrd="0" presId="urn:microsoft.com/office/officeart/2005/8/layout/hierarchy5"/>
    <dgm:cxn modelId="{74EC1D25-71B6-EE4D-BD1F-6E64304D87A3}" type="presParOf" srcId="{E353AC24-F444-AC42-AA51-6F6AF98E5865}" destId="{6B9D2C56-3213-6646-9A90-72EBB97E0304}" srcOrd="0" destOrd="0" presId="urn:microsoft.com/office/officeart/2005/8/layout/hierarchy5"/>
    <dgm:cxn modelId="{59CB43EB-AC66-3A48-8281-6A89FCE37D92}" type="presParOf" srcId="{E353AC24-F444-AC42-AA51-6F6AF98E5865}" destId="{796ADA40-CD84-7244-831C-846E7AA9FA39}" srcOrd="1" destOrd="0" presId="urn:microsoft.com/office/officeart/2005/8/layout/hierarchy5"/>
    <dgm:cxn modelId="{F99599FE-0837-7441-8ED9-AE8522366A8E}" type="presParOf" srcId="{796ADA40-CD84-7244-831C-846E7AA9FA39}" destId="{4B5787D9-4315-C84F-B34D-5EEC2493B206}" srcOrd="0" destOrd="0" presId="urn:microsoft.com/office/officeart/2005/8/layout/hierarchy5"/>
    <dgm:cxn modelId="{E0B40549-7147-824D-84EB-247FD89A7619}" type="presParOf" srcId="{4B5787D9-4315-C84F-B34D-5EEC2493B206}" destId="{3999685D-6D49-B948-833F-CCD6ED01EA68}" srcOrd="0" destOrd="0" presId="urn:microsoft.com/office/officeart/2005/8/layout/hierarchy5"/>
    <dgm:cxn modelId="{E640AA55-37F6-284D-B7EE-269D20AC30B2}" type="presParOf" srcId="{796ADA40-CD84-7244-831C-846E7AA9FA39}" destId="{AA24FC13-B282-DD43-82CE-5CE6042BF74C}" srcOrd="1" destOrd="0" presId="urn:microsoft.com/office/officeart/2005/8/layout/hierarchy5"/>
    <dgm:cxn modelId="{CECE3C6F-CBBC-E54B-90B7-6F10A91D26FA}" type="presParOf" srcId="{AA24FC13-B282-DD43-82CE-5CE6042BF74C}" destId="{E6492C83-EAFD-F541-8BB5-DFE32606E271}" srcOrd="0" destOrd="0" presId="urn:microsoft.com/office/officeart/2005/8/layout/hierarchy5"/>
    <dgm:cxn modelId="{D4D418F2-2F4C-A44E-B63D-5A6D67F0D16F}" type="presParOf" srcId="{AA24FC13-B282-DD43-82CE-5CE6042BF74C}" destId="{EE2A8A97-9945-9647-AECB-F5892D973C96}" srcOrd="1" destOrd="0" presId="urn:microsoft.com/office/officeart/2005/8/layout/hierarchy5"/>
    <dgm:cxn modelId="{7C740AC3-BFF9-CA4F-B8FC-14AE76BA7098}" type="presParOf" srcId="{796ADA40-CD84-7244-831C-846E7AA9FA39}" destId="{AF40535F-9DEF-B443-8B75-D1FE4A449573}" srcOrd="2" destOrd="0" presId="urn:microsoft.com/office/officeart/2005/8/layout/hierarchy5"/>
    <dgm:cxn modelId="{B89BBBCD-AE11-BD43-904E-DB3EA9FAC369}" type="presParOf" srcId="{AF40535F-9DEF-B443-8B75-D1FE4A449573}" destId="{1EB5029B-120C-3D43-89E2-04417BF3A77D}" srcOrd="0" destOrd="0" presId="urn:microsoft.com/office/officeart/2005/8/layout/hierarchy5"/>
    <dgm:cxn modelId="{64C1DC8F-A4A4-9443-A62A-6E839145B040}" type="presParOf" srcId="{796ADA40-CD84-7244-831C-846E7AA9FA39}" destId="{F258F6C0-DF6C-9748-960E-605E02658377}" srcOrd="3" destOrd="0" presId="urn:microsoft.com/office/officeart/2005/8/layout/hierarchy5"/>
    <dgm:cxn modelId="{4F0C2803-B2EC-504B-9508-A342AA25FD43}" type="presParOf" srcId="{F258F6C0-DF6C-9748-960E-605E02658377}" destId="{A6521B3F-4515-E14E-8FC5-ED7734A6EDD3}" srcOrd="0" destOrd="0" presId="urn:microsoft.com/office/officeart/2005/8/layout/hierarchy5"/>
    <dgm:cxn modelId="{5813C20B-B940-CF4D-8F01-54AFF775A642}" type="presParOf" srcId="{F258F6C0-DF6C-9748-960E-605E02658377}" destId="{597BD2B0-4BD1-D340-9354-B74A0C5FAF14}" srcOrd="1" destOrd="0" presId="urn:microsoft.com/office/officeart/2005/8/layout/hierarchy5"/>
    <dgm:cxn modelId="{79807B3F-0465-C145-9B7A-FE3558EA096B}" type="presParOf" srcId="{16567A79-5E45-7B48-99DA-A50F3D5C02FF}" destId="{B207BF0F-6B0A-D448-B89A-B5CB31AC49C0}" srcOrd="2" destOrd="0" presId="urn:microsoft.com/office/officeart/2005/8/layout/hierarchy5"/>
    <dgm:cxn modelId="{C987B657-7C88-2145-B373-4D91D8080B96}" type="presParOf" srcId="{B207BF0F-6B0A-D448-B89A-B5CB31AC49C0}" destId="{FE6A7194-E29C-854A-A38C-DBFD545C63F9}" srcOrd="0" destOrd="0" presId="urn:microsoft.com/office/officeart/2005/8/layout/hierarchy5"/>
    <dgm:cxn modelId="{2CFBF7A0-650B-F148-85DF-FF41D2326940}" type="presParOf" srcId="{16567A79-5E45-7B48-99DA-A50F3D5C02FF}" destId="{A0A8557E-425A-2A41-9A5C-7E726703199E}" srcOrd="3" destOrd="0" presId="urn:microsoft.com/office/officeart/2005/8/layout/hierarchy5"/>
    <dgm:cxn modelId="{5043E84A-BB06-2F4B-9CF8-BCBDAA206E56}" type="presParOf" srcId="{A0A8557E-425A-2A41-9A5C-7E726703199E}" destId="{B9DCC708-2D21-BD48-84A5-00D567125586}" srcOrd="0" destOrd="0" presId="urn:microsoft.com/office/officeart/2005/8/layout/hierarchy5"/>
    <dgm:cxn modelId="{E8566DBF-26F7-F646-8A55-DEBCACD4D076}" type="presParOf" srcId="{A0A8557E-425A-2A41-9A5C-7E726703199E}" destId="{6513A4FF-409A-4444-9291-3A9F848DD2D2}" srcOrd="1" destOrd="0" presId="urn:microsoft.com/office/officeart/2005/8/layout/hierarchy5"/>
    <dgm:cxn modelId="{CF258BB5-23F9-8045-81B5-4DB1DC4738C3}" type="presParOf" srcId="{6513A4FF-409A-4444-9291-3A9F848DD2D2}" destId="{B27DF44A-E2C9-A341-99CF-25BB230DC27A}" srcOrd="0" destOrd="0" presId="urn:microsoft.com/office/officeart/2005/8/layout/hierarchy5"/>
    <dgm:cxn modelId="{88D9ABC2-1BF1-AD4F-9283-514BC6CD7F98}" type="presParOf" srcId="{B27DF44A-E2C9-A341-99CF-25BB230DC27A}" destId="{4E1FED13-CE1E-284C-ADF6-FBA1832C8611}" srcOrd="0" destOrd="0" presId="urn:microsoft.com/office/officeart/2005/8/layout/hierarchy5"/>
    <dgm:cxn modelId="{08A06C45-94A4-5044-ABD8-CEFC57A2E365}" type="presParOf" srcId="{6513A4FF-409A-4444-9291-3A9F848DD2D2}" destId="{F707B147-3476-634D-BC2B-06C17DF00399}" srcOrd="1" destOrd="0" presId="urn:microsoft.com/office/officeart/2005/8/layout/hierarchy5"/>
    <dgm:cxn modelId="{F952EFA3-9F57-8243-A3D1-1BF7788D0DCF}" type="presParOf" srcId="{F707B147-3476-634D-BC2B-06C17DF00399}" destId="{7F85342D-5B47-9A42-AD1C-F822DE7BD615}" srcOrd="0" destOrd="0" presId="urn:microsoft.com/office/officeart/2005/8/layout/hierarchy5"/>
    <dgm:cxn modelId="{DD81F3CD-814C-AE4C-AEBC-E6E3994722EA}" type="presParOf" srcId="{F707B147-3476-634D-BC2B-06C17DF00399}" destId="{AC8B9EB7-1393-D740-B6DD-2FC50EAD6F12}" srcOrd="1" destOrd="0" presId="urn:microsoft.com/office/officeart/2005/8/layout/hierarchy5"/>
    <dgm:cxn modelId="{2B03CBF1-CA20-A14A-9367-D0ADA1026FB1}" type="presParOf" srcId="{AC8B9EB7-1393-D740-B6DD-2FC50EAD6F12}" destId="{7BBB1F0A-83E9-3642-A194-5B32E9348E70}" srcOrd="0" destOrd="0" presId="urn:microsoft.com/office/officeart/2005/8/layout/hierarchy5"/>
    <dgm:cxn modelId="{9FDF31C1-163C-C542-A4E1-A1F678D87BF0}" type="presParOf" srcId="{7BBB1F0A-83E9-3642-A194-5B32E9348E70}" destId="{37CECC0D-FB97-8649-AE6C-465A06E74BAB}" srcOrd="0" destOrd="0" presId="urn:microsoft.com/office/officeart/2005/8/layout/hierarchy5"/>
    <dgm:cxn modelId="{7939BA9E-6ED6-934F-A95D-CFDE52C46B1E}" type="presParOf" srcId="{AC8B9EB7-1393-D740-B6DD-2FC50EAD6F12}" destId="{C5D14E54-D88B-7F42-9589-EDB38975CFA6}" srcOrd="1" destOrd="0" presId="urn:microsoft.com/office/officeart/2005/8/layout/hierarchy5"/>
    <dgm:cxn modelId="{EFF708CC-5BF4-1F40-9F51-342779849DD1}" type="presParOf" srcId="{C5D14E54-D88B-7F42-9589-EDB38975CFA6}" destId="{36EEEBF5-8942-5B4E-BFAB-0F33C3D90E56}" srcOrd="0" destOrd="0" presId="urn:microsoft.com/office/officeart/2005/8/layout/hierarchy5"/>
    <dgm:cxn modelId="{B3C8AC72-8679-8942-BE31-5E833A2CE95D}" type="presParOf" srcId="{C5D14E54-D88B-7F42-9589-EDB38975CFA6}" destId="{3DB27646-A5E3-F34F-8C27-DCAD5583A62A}" srcOrd="1" destOrd="0" presId="urn:microsoft.com/office/officeart/2005/8/layout/hierarchy5"/>
    <dgm:cxn modelId="{C5A6E7A8-7552-5548-B7AB-5BB7214B92DA}" type="presParOf" srcId="{AC8B9EB7-1393-D740-B6DD-2FC50EAD6F12}" destId="{F64F28DB-8F8C-C148-B4B1-754DC3ECF8A2}" srcOrd="2" destOrd="0" presId="urn:microsoft.com/office/officeart/2005/8/layout/hierarchy5"/>
    <dgm:cxn modelId="{87265907-7A26-5543-847D-4170CD23608E}" type="presParOf" srcId="{F64F28DB-8F8C-C148-B4B1-754DC3ECF8A2}" destId="{BD4927BA-0056-C54B-9673-0EBCC41A5010}" srcOrd="0" destOrd="0" presId="urn:microsoft.com/office/officeart/2005/8/layout/hierarchy5"/>
    <dgm:cxn modelId="{895B991F-DDA9-C840-96B9-40608D811C60}" type="presParOf" srcId="{AC8B9EB7-1393-D740-B6DD-2FC50EAD6F12}" destId="{19128B88-3DD4-BA46-A955-1649A01167BC}" srcOrd="3" destOrd="0" presId="urn:microsoft.com/office/officeart/2005/8/layout/hierarchy5"/>
    <dgm:cxn modelId="{6ECA7A9C-D77C-B044-AE3B-4F194305D1A3}" type="presParOf" srcId="{19128B88-3DD4-BA46-A955-1649A01167BC}" destId="{E853732D-0E3E-F941-978A-C6509D942855}" srcOrd="0" destOrd="0" presId="urn:microsoft.com/office/officeart/2005/8/layout/hierarchy5"/>
    <dgm:cxn modelId="{47732AC2-E7EC-D542-84AB-B04181B97B67}" type="presParOf" srcId="{19128B88-3DD4-BA46-A955-1649A01167BC}" destId="{33AEB804-07C3-EB4C-A6EA-819026A2A992}" srcOrd="1" destOrd="0" presId="urn:microsoft.com/office/officeart/2005/8/layout/hierarchy5"/>
    <dgm:cxn modelId="{4D9B0FDF-92D4-914D-BCE2-46B61502EE37}" type="presParOf" srcId="{6513A4FF-409A-4444-9291-3A9F848DD2D2}" destId="{D5C6E2EA-16DA-A448-A4C1-2FB75CE3CD22}" srcOrd="2" destOrd="0" presId="urn:microsoft.com/office/officeart/2005/8/layout/hierarchy5"/>
    <dgm:cxn modelId="{9FF11190-A089-5B4A-B811-E06E8E6A632F}" type="presParOf" srcId="{D5C6E2EA-16DA-A448-A4C1-2FB75CE3CD22}" destId="{E261FA6F-B95A-2A4F-B6CD-963782F9D528}" srcOrd="0" destOrd="0" presId="urn:microsoft.com/office/officeart/2005/8/layout/hierarchy5"/>
    <dgm:cxn modelId="{4E92AC5D-D932-0F46-946F-7DDEC2D00471}" type="presParOf" srcId="{6513A4FF-409A-4444-9291-3A9F848DD2D2}" destId="{0A4685BD-EF90-8247-AC06-77D4CF23F4FD}" srcOrd="3" destOrd="0" presId="urn:microsoft.com/office/officeart/2005/8/layout/hierarchy5"/>
    <dgm:cxn modelId="{C4C7A914-D861-4E4C-9158-CB5A49DEE1B4}" type="presParOf" srcId="{0A4685BD-EF90-8247-AC06-77D4CF23F4FD}" destId="{5D688428-58BC-C949-8760-F137D220644A}" srcOrd="0" destOrd="0" presId="urn:microsoft.com/office/officeart/2005/8/layout/hierarchy5"/>
    <dgm:cxn modelId="{ACFF0DAC-6E18-2845-A941-55793EA12288}" type="presParOf" srcId="{0A4685BD-EF90-8247-AC06-77D4CF23F4FD}" destId="{6D9A1318-F9F8-C84A-A897-0E4450D2BEEE}" srcOrd="1" destOrd="0" presId="urn:microsoft.com/office/officeart/2005/8/layout/hierarchy5"/>
    <dgm:cxn modelId="{44E3AEBF-EA03-CF40-916D-132F0F20A8A6}" type="presParOf" srcId="{6D9A1318-F9F8-C84A-A897-0E4450D2BEEE}" destId="{E9A3F7F6-B709-9C45-8433-B51DA153B432}" srcOrd="0" destOrd="0" presId="urn:microsoft.com/office/officeart/2005/8/layout/hierarchy5"/>
    <dgm:cxn modelId="{04B33773-902D-FD4C-B7EE-8B53E9DF0C53}" type="presParOf" srcId="{E9A3F7F6-B709-9C45-8433-B51DA153B432}" destId="{1A51998E-B1A4-5145-BEA1-631AB51686F9}" srcOrd="0" destOrd="0" presId="urn:microsoft.com/office/officeart/2005/8/layout/hierarchy5"/>
    <dgm:cxn modelId="{9E02DE35-2200-F846-8F2C-18193A7D576E}" type="presParOf" srcId="{6D9A1318-F9F8-C84A-A897-0E4450D2BEEE}" destId="{29BC8D7D-5D83-1147-96D7-C33690765532}" srcOrd="1" destOrd="0" presId="urn:microsoft.com/office/officeart/2005/8/layout/hierarchy5"/>
    <dgm:cxn modelId="{DEE90858-3D21-2044-B816-7FE85F81DA04}" type="presParOf" srcId="{29BC8D7D-5D83-1147-96D7-C33690765532}" destId="{5A33DA55-2377-844C-8EBE-E058248506F2}" srcOrd="0" destOrd="0" presId="urn:microsoft.com/office/officeart/2005/8/layout/hierarchy5"/>
    <dgm:cxn modelId="{7AB594DE-21D7-F441-AF8E-C816277CEE20}" type="presParOf" srcId="{29BC8D7D-5D83-1147-96D7-C33690765532}" destId="{BAF8BE04-A0B6-FE4B-825F-47C95B77226B}" srcOrd="1" destOrd="0" presId="urn:microsoft.com/office/officeart/2005/8/layout/hierarchy5"/>
    <dgm:cxn modelId="{C6508CA9-D7B8-F94D-A1EA-2C6EAE5C4770}" type="presParOf" srcId="{6D9A1318-F9F8-C84A-A897-0E4450D2BEEE}" destId="{5FC3A9AF-A83A-7B41-954D-8F427A24AB4F}" srcOrd="2" destOrd="0" presId="urn:microsoft.com/office/officeart/2005/8/layout/hierarchy5"/>
    <dgm:cxn modelId="{C07A8EE7-E22D-A34B-8417-6E87834B0A27}" type="presParOf" srcId="{5FC3A9AF-A83A-7B41-954D-8F427A24AB4F}" destId="{C27C7A35-3A4E-B94F-ACCB-8031087AC1CE}" srcOrd="0" destOrd="0" presId="urn:microsoft.com/office/officeart/2005/8/layout/hierarchy5"/>
    <dgm:cxn modelId="{F6187197-D39C-9540-A7CA-D313AE0AF013}" type="presParOf" srcId="{6D9A1318-F9F8-C84A-A897-0E4450D2BEEE}" destId="{6D634AA1-7A04-6E45-9137-45E1B7D72944}" srcOrd="3" destOrd="0" presId="urn:microsoft.com/office/officeart/2005/8/layout/hierarchy5"/>
    <dgm:cxn modelId="{9454D811-D765-014B-83CD-BD40B14F74AE}" type="presParOf" srcId="{6D634AA1-7A04-6E45-9137-45E1B7D72944}" destId="{08F7BBEB-BE0A-5B4E-8079-D59F97E8666A}" srcOrd="0" destOrd="0" presId="urn:microsoft.com/office/officeart/2005/8/layout/hierarchy5"/>
    <dgm:cxn modelId="{132B877C-64D2-D147-B2D3-260C6490B5A7}" type="presParOf" srcId="{6D634AA1-7A04-6E45-9137-45E1B7D72944}" destId="{89C0C752-90FF-9343-8B52-320429788F0D}" srcOrd="1" destOrd="0" presId="urn:microsoft.com/office/officeart/2005/8/layout/hierarchy5"/>
    <dgm:cxn modelId="{20ACD4AF-7122-5644-AEE8-72E374233244}" type="presParOf" srcId="{30AA7B08-E583-3B4D-9AFE-4164AAF12D13}" destId="{69B20B71-83E7-7D4A-9FD0-EDCCFAAC83D2}" srcOrd="1" destOrd="0" presId="urn:microsoft.com/office/officeart/2005/8/layout/hierarchy5"/>
    <dgm:cxn modelId="{7BF96DF5-E8AA-9B47-B1E4-D2347CFF4B15}" type="presParOf" srcId="{69B20B71-83E7-7D4A-9FD0-EDCCFAAC83D2}" destId="{1644A2B1-3158-7140-BEF9-19E18F050963}" srcOrd="0" destOrd="0" presId="urn:microsoft.com/office/officeart/2005/8/layout/hierarchy5"/>
    <dgm:cxn modelId="{BBDA2EC5-2957-9046-9BAC-C2A2F19BF620}" type="presParOf" srcId="{1644A2B1-3158-7140-BEF9-19E18F050963}" destId="{03607888-617C-CF4C-AB8E-98D9FC7EED51}" srcOrd="0" destOrd="0" presId="urn:microsoft.com/office/officeart/2005/8/layout/hierarchy5"/>
    <dgm:cxn modelId="{03A4A700-F75C-D54C-A964-9DBFC92BC014}" type="presParOf" srcId="{1644A2B1-3158-7140-BEF9-19E18F050963}" destId="{10FAC6B4-A1FC-184C-935A-BB5249B66D3B}" srcOrd="1" destOrd="0" presId="urn:microsoft.com/office/officeart/2005/8/layout/hierarchy5"/>
    <dgm:cxn modelId="{168FD3CF-D014-BE44-9637-678A2F7FCA8C}" type="presParOf" srcId="{69B20B71-83E7-7D4A-9FD0-EDCCFAAC83D2}" destId="{29D5C322-7189-3749-B955-437B7C8654C4}" srcOrd="1" destOrd="0" presId="urn:microsoft.com/office/officeart/2005/8/layout/hierarchy5"/>
    <dgm:cxn modelId="{F0EE1F18-45AD-FC45-B1F8-EDF0E7A77E08}" type="presParOf" srcId="{29D5C322-7189-3749-B955-437B7C8654C4}" destId="{5D390814-A137-3B44-8D11-414A557211B6}" srcOrd="0" destOrd="0" presId="urn:microsoft.com/office/officeart/2005/8/layout/hierarchy5"/>
    <dgm:cxn modelId="{94F41DBA-5CE1-1940-8C31-2D027F1F7FCC}" type="presParOf" srcId="{69B20B71-83E7-7D4A-9FD0-EDCCFAAC83D2}" destId="{11F0AA64-FCA6-4840-8749-D2BB0322383B}" srcOrd="2" destOrd="0" presId="urn:microsoft.com/office/officeart/2005/8/layout/hierarchy5"/>
    <dgm:cxn modelId="{991BF6C3-4825-0A46-B4CE-0083072E1C1D}" type="presParOf" srcId="{11F0AA64-FCA6-4840-8749-D2BB0322383B}" destId="{8D8A33BD-266E-CD4E-B281-2BFBA391A99B}" srcOrd="0" destOrd="0" presId="urn:microsoft.com/office/officeart/2005/8/layout/hierarchy5"/>
    <dgm:cxn modelId="{28C2CCAE-D04E-8143-9C2B-BDF8CD276449}" type="presParOf" srcId="{11F0AA64-FCA6-4840-8749-D2BB0322383B}" destId="{EEA7C7DC-40D4-B244-B8A2-289CEE4CA9BD}" srcOrd="1" destOrd="0" presId="urn:microsoft.com/office/officeart/2005/8/layout/hierarchy5"/>
    <dgm:cxn modelId="{7386CCB8-087D-3641-86AB-824B36D6E721}" type="presParOf" srcId="{69B20B71-83E7-7D4A-9FD0-EDCCFAAC83D2}" destId="{CF09EE35-7B10-1243-AA2E-C3CB02BF0E27}" srcOrd="3" destOrd="0" presId="urn:microsoft.com/office/officeart/2005/8/layout/hierarchy5"/>
    <dgm:cxn modelId="{75F604F4-FBAA-6B4D-B63F-25A50D9E6B21}" type="presParOf" srcId="{CF09EE35-7B10-1243-AA2E-C3CB02BF0E27}" destId="{445C6DFC-FB64-4649-9C92-EDC2F6EFE42E}" srcOrd="0" destOrd="0" presId="urn:microsoft.com/office/officeart/2005/8/layout/hierarchy5"/>
    <dgm:cxn modelId="{EE75460A-1C97-0142-A5D4-299B99C09BF9}" type="presParOf" srcId="{69B20B71-83E7-7D4A-9FD0-EDCCFAAC83D2}" destId="{A61D304A-7554-FA4E-ACD1-1087B5CA7563}" srcOrd="4" destOrd="0" presId="urn:microsoft.com/office/officeart/2005/8/layout/hierarchy5"/>
    <dgm:cxn modelId="{D7704E3B-8BCD-334B-BD76-DD412B846012}" type="presParOf" srcId="{A61D304A-7554-FA4E-ACD1-1087B5CA7563}" destId="{5684EB5D-D38F-6E4D-B0AF-DEED39B5DC60}" srcOrd="0" destOrd="0" presId="urn:microsoft.com/office/officeart/2005/8/layout/hierarchy5"/>
    <dgm:cxn modelId="{A90F1493-215F-A948-98BE-5789F7A4F34B}" type="presParOf" srcId="{A61D304A-7554-FA4E-ACD1-1087B5CA7563}" destId="{ECDCB8BA-7667-7B45-BB26-4F7415DC67F3}" srcOrd="1" destOrd="0" presId="urn:microsoft.com/office/officeart/2005/8/layout/hierarchy5"/>
    <dgm:cxn modelId="{783DC93D-6DC4-E745-8E1A-0271253B5CF2}" type="presParOf" srcId="{69B20B71-83E7-7D4A-9FD0-EDCCFAAC83D2}" destId="{9128B19C-BE39-E645-951D-2CFFFB06CB91}" srcOrd="5" destOrd="0" presId="urn:microsoft.com/office/officeart/2005/8/layout/hierarchy5"/>
    <dgm:cxn modelId="{37CF1EB9-B884-D54D-8E7F-57D1493AE988}" type="presParOf" srcId="{9128B19C-BE39-E645-951D-2CFFFB06CB91}" destId="{D4259480-F49A-1C4F-A25F-9D67767098E9}" srcOrd="0" destOrd="0" presId="urn:microsoft.com/office/officeart/2005/8/layout/hierarchy5"/>
    <dgm:cxn modelId="{D3892469-60FC-C640-A93D-DD0AFB544A08}" type="presParOf" srcId="{69B20B71-83E7-7D4A-9FD0-EDCCFAAC83D2}" destId="{E21680EB-7AC7-1342-AE1D-560C6574E71E}" srcOrd="6" destOrd="0" presId="urn:microsoft.com/office/officeart/2005/8/layout/hierarchy5"/>
    <dgm:cxn modelId="{3D54A642-8331-374A-8B67-B7CF456EEAC0}" type="presParOf" srcId="{E21680EB-7AC7-1342-AE1D-560C6574E71E}" destId="{9D11E08D-616A-D747-9FF4-102AC100C1BA}" srcOrd="0" destOrd="0" presId="urn:microsoft.com/office/officeart/2005/8/layout/hierarchy5"/>
    <dgm:cxn modelId="{6FCB3DB4-3577-6E40-B2FA-99CECB171FC5}" type="presParOf" srcId="{E21680EB-7AC7-1342-AE1D-560C6574E71E}" destId="{823CD0E6-6CCA-E343-9D86-F74DA69B292D}" srcOrd="1" destOrd="0" presId="urn:microsoft.com/office/officeart/2005/8/layout/hierarchy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35BEF3-6A1E-054B-A25F-AC58996F98E6}">
      <dsp:nvSpPr>
        <dsp:cNvPr id="0" name=""/>
        <dsp:cNvSpPr/>
      </dsp:nvSpPr>
      <dsp:spPr>
        <a:xfrm>
          <a:off x="1564828" y="748191"/>
          <a:ext cx="574207" cy="57420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altLang="zh-CN" sz="1800" kern="1200"/>
            <a:t>qc2</a:t>
          </a:r>
          <a:endParaRPr lang="en-US" sz="1800" kern="1200"/>
        </a:p>
      </dsp:txBody>
      <dsp:txXfrm>
        <a:off x="1648919" y="832282"/>
        <a:ext cx="406025" cy="406025"/>
      </dsp:txXfrm>
    </dsp:sp>
    <dsp:sp modelId="{7F5AD7B9-C413-E248-95B8-B221F32AD68A}">
      <dsp:nvSpPr>
        <dsp:cNvPr id="0" name=""/>
        <dsp:cNvSpPr/>
      </dsp:nvSpPr>
      <dsp:spPr>
        <a:xfrm rot="16200000">
          <a:off x="1765407" y="647713"/>
          <a:ext cx="173050" cy="27905"/>
        </a:xfrm>
        <a:custGeom>
          <a:avLst/>
          <a:gdLst/>
          <a:ahLst/>
          <a:cxnLst/>
          <a:rect l="0" t="0" r="0" b="0"/>
          <a:pathLst>
            <a:path>
              <a:moveTo>
                <a:pt x="0" y="13952"/>
              </a:moveTo>
              <a:lnTo>
                <a:pt x="173050" y="13952"/>
              </a:lnTo>
            </a:path>
          </a:pathLst>
        </a:custGeom>
        <a:noFill/>
        <a:ln w="25400" cap="flat" cmpd="sng" algn="ctr">
          <a:solidFill>
            <a:srgbClr val="FF0000"/>
          </a:solidFill>
          <a:prstDash val="sysDot"/>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847606" y="657340"/>
        <a:ext cx="8652" cy="8652"/>
      </dsp:txXfrm>
    </dsp:sp>
    <dsp:sp modelId="{DF15441C-70C8-024B-B5C6-9E786B2A07F6}">
      <dsp:nvSpPr>
        <dsp:cNvPr id="0" name=""/>
        <dsp:cNvSpPr/>
      </dsp:nvSpPr>
      <dsp:spPr>
        <a:xfrm>
          <a:off x="1564828" y="933"/>
          <a:ext cx="574207" cy="57420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qc3</a:t>
          </a:r>
        </a:p>
      </dsp:txBody>
      <dsp:txXfrm>
        <a:off x="1648919" y="85024"/>
        <a:ext cx="406025" cy="406025"/>
      </dsp:txXfrm>
    </dsp:sp>
    <dsp:sp modelId="{3EA3A0EE-1FB3-1049-80C2-6057382221EE}">
      <dsp:nvSpPr>
        <dsp:cNvPr id="0" name=""/>
        <dsp:cNvSpPr/>
      </dsp:nvSpPr>
      <dsp:spPr>
        <a:xfrm rot="1800000">
          <a:off x="2088979" y="1208157"/>
          <a:ext cx="173050" cy="27905"/>
        </a:xfrm>
        <a:custGeom>
          <a:avLst/>
          <a:gdLst/>
          <a:ahLst/>
          <a:cxnLst/>
          <a:rect l="0" t="0" r="0" b="0"/>
          <a:pathLst>
            <a:path>
              <a:moveTo>
                <a:pt x="0" y="13952"/>
              </a:moveTo>
              <a:lnTo>
                <a:pt x="173050" y="139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71178" y="1217783"/>
        <a:ext cx="8652" cy="8652"/>
      </dsp:txXfrm>
    </dsp:sp>
    <dsp:sp modelId="{DA60A338-1BFB-DF49-A285-19C926BA7CD6}">
      <dsp:nvSpPr>
        <dsp:cNvPr id="0" name=""/>
        <dsp:cNvSpPr/>
      </dsp:nvSpPr>
      <dsp:spPr>
        <a:xfrm>
          <a:off x="2211973" y="1121820"/>
          <a:ext cx="574207" cy="57420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qc1</a:t>
          </a:r>
        </a:p>
      </dsp:txBody>
      <dsp:txXfrm>
        <a:off x="2296064" y="1205911"/>
        <a:ext cx="406025" cy="406025"/>
      </dsp:txXfrm>
    </dsp:sp>
    <dsp:sp modelId="{8D73784F-E0EB-AD43-AEF2-5AB7EF6A792F}">
      <dsp:nvSpPr>
        <dsp:cNvPr id="0" name=""/>
        <dsp:cNvSpPr/>
      </dsp:nvSpPr>
      <dsp:spPr>
        <a:xfrm rot="9000000">
          <a:off x="1441835" y="1208157"/>
          <a:ext cx="173050" cy="27905"/>
        </a:xfrm>
        <a:custGeom>
          <a:avLst/>
          <a:gdLst/>
          <a:ahLst/>
          <a:cxnLst/>
          <a:rect l="0" t="0" r="0" b="0"/>
          <a:pathLst>
            <a:path>
              <a:moveTo>
                <a:pt x="0" y="13952"/>
              </a:moveTo>
              <a:lnTo>
                <a:pt x="173050" y="139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1524034" y="1217783"/>
        <a:ext cx="8652" cy="8652"/>
      </dsp:txXfrm>
    </dsp:sp>
    <dsp:sp modelId="{757FA6A6-6E2B-A04E-998C-0D795B673C37}">
      <dsp:nvSpPr>
        <dsp:cNvPr id="0" name=""/>
        <dsp:cNvSpPr/>
      </dsp:nvSpPr>
      <dsp:spPr>
        <a:xfrm>
          <a:off x="917684" y="1121820"/>
          <a:ext cx="574207" cy="57420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qc0</a:t>
          </a:r>
        </a:p>
      </dsp:txBody>
      <dsp:txXfrm>
        <a:off x="1001775" y="1205911"/>
        <a:ext cx="406025" cy="4060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11E08D-616A-D747-9FF4-102AC100C1BA}">
      <dsp:nvSpPr>
        <dsp:cNvPr id="0" name=""/>
        <dsp:cNvSpPr/>
      </dsp:nvSpPr>
      <dsp:spPr>
        <a:xfrm>
          <a:off x="4446695" y="0"/>
          <a:ext cx="1520957" cy="42821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err="1"/>
            <a:t>n^th</a:t>
          </a:r>
          <a:r>
            <a:rPr lang="en-US" sz="1800" kern="1200"/>
            <a:t> Layer</a:t>
          </a:r>
        </a:p>
      </dsp:txBody>
      <dsp:txXfrm>
        <a:off x="4446695" y="0"/>
        <a:ext cx="1520957" cy="1284648"/>
      </dsp:txXfrm>
    </dsp:sp>
    <dsp:sp modelId="{5684EB5D-D38F-6E4D-B0AF-DEED39B5DC60}">
      <dsp:nvSpPr>
        <dsp:cNvPr id="0" name=""/>
        <dsp:cNvSpPr/>
      </dsp:nvSpPr>
      <dsp:spPr>
        <a:xfrm>
          <a:off x="2899159" y="0"/>
          <a:ext cx="1422709" cy="42821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2</a:t>
          </a:r>
          <a:r>
            <a:rPr lang="en-US" sz="1800" kern="1200" baseline="30000"/>
            <a:t>nd</a:t>
          </a:r>
          <a:r>
            <a:rPr lang="en-US" sz="1800" kern="1200"/>
            <a:t> Layer</a:t>
          </a:r>
        </a:p>
      </dsp:txBody>
      <dsp:txXfrm>
        <a:off x="2899159" y="0"/>
        <a:ext cx="1422709" cy="1284648"/>
      </dsp:txXfrm>
    </dsp:sp>
    <dsp:sp modelId="{8D8A33BD-266E-CD4E-B281-2BFBA391A99B}">
      <dsp:nvSpPr>
        <dsp:cNvPr id="0" name=""/>
        <dsp:cNvSpPr/>
      </dsp:nvSpPr>
      <dsp:spPr>
        <a:xfrm>
          <a:off x="1536677" y="0"/>
          <a:ext cx="1237656" cy="42821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1</a:t>
          </a:r>
          <a:r>
            <a:rPr lang="en-US" sz="1800" kern="1200" baseline="30000"/>
            <a:t>st</a:t>
          </a:r>
          <a:r>
            <a:rPr lang="en-US" sz="1800" kern="1200"/>
            <a:t> Layer</a:t>
          </a:r>
        </a:p>
      </dsp:txBody>
      <dsp:txXfrm>
        <a:off x="1536677" y="0"/>
        <a:ext cx="1237656" cy="1284648"/>
      </dsp:txXfrm>
    </dsp:sp>
    <dsp:sp modelId="{03607888-617C-CF4C-AB8E-98D9FC7EED51}">
      <dsp:nvSpPr>
        <dsp:cNvPr id="0" name=""/>
        <dsp:cNvSpPr/>
      </dsp:nvSpPr>
      <dsp:spPr>
        <a:xfrm>
          <a:off x="662890" y="0"/>
          <a:ext cx="748959" cy="42821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Start</a:t>
          </a:r>
        </a:p>
      </dsp:txBody>
      <dsp:txXfrm>
        <a:off x="662890" y="0"/>
        <a:ext cx="748959" cy="1284648"/>
      </dsp:txXfrm>
    </dsp:sp>
    <dsp:sp modelId="{16AD8478-0CFC-2C46-939E-920CE5FDD35F}">
      <dsp:nvSpPr>
        <dsp:cNvPr id="0" name=""/>
        <dsp:cNvSpPr/>
      </dsp:nvSpPr>
      <dsp:spPr>
        <a:xfrm>
          <a:off x="725304" y="2530520"/>
          <a:ext cx="624133" cy="31206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 ]</a:t>
          </a:r>
        </a:p>
      </dsp:txBody>
      <dsp:txXfrm>
        <a:off x="734444" y="2539660"/>
        <a:ext cx="605853" cy="293786"/>
      </dsp:txXfrm>
    </dsp:sp>
    <dsp:sp modelId="{3795C22B-8905-F54F-AAAC-FC5909DE615B}">
      <dsp:nvSpPr>
        <dsp:cNvPr id="0" name=""/>
        <dsp:cNvSpPr/>
      </dsp:nvSpPr>
      <dsp:spPr>
        <a:xfrm rot="18023386">
          <a:off x="1155725" y="2341825"/>
          <a:ext cx="784065" cy="13117"/>
        </a:xfrm>
        <a:custGeom>
          <a:avLst/>
          <a:gdLst/>
          <a:ahLst/>
          <a:cxnLst/>
          <a:rect l="0" t="0" r="0" b="0"/>
          <a:pathLst>
            <a:path>
              <a:moveTo>
                <a:pt x="0" y="6558"/>
              </a:moveTo>
              <a:lnTo>
                <a:pt x="784065" y="65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528157" y="2328783"/>
        <a:ext cx="39203" cy="39203"/>
      </dsp:txXfrm>
    </dsp:sp>
    <dsp:sp modelId="{52A44133-5BEB-6E42-9656-478A55DD4E20}">
      <dsp:nvSpPr>
        <dsp:cNvPr id="0" name=""/>
        <dsp:cNvSpPr/>
      </dsp:nvSpPr>
      <dsp:spPr>
        <a:xfrm>
          <a:off x="1746080" y="1658148"/>
          <a:ext cx="943889" cy="7041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[P1]</a:t>
          </a:r>
        </a:p>
      </dsp:txBody>
      <dsp:txXfrm>
        <a:off x="1766703" y="1678771"/>
        <a:ext cx="902643" cy="662888"/>
      </dsp:txXfrm>
    </dsp:sp>
    <dsp:sp modelId="{3F63F54A-77BD-6443-AD5A-75B2D569EEF4}">
      <dsp:nvSpPr>
        <dsp:cNvPr id="0" name=""/>
        <dsp:cNvSpPr/>
      </dsp:nvSpPr>
      <dsp:spPr>
        <a:xfrm rot="19127404">
          <a:off x="2607391" y="1784019"/>
          <a:ext cx="666759" cy="13117"/>
        </a:xfrm>
        <a:custGeom>
          <a:avLst/>
          <a:gdLst/>
          <a:ahLst/>
          <a:cxnLst/>
          <a:rect l="0" t="0" r="0" b="0"/>
          <a:pathLst>
            <a:path>
              <a:moveTo>
                <a:pt x="0" y="6558"/>
              </a:moveTo>
              <a:lnTo>
                <a:pt x="666759" y="655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24101" y="1773909"/>
        <a:ext cx="33337" cy="33337"/>
      </dsp:txXfrm>
    </dsp:sp>
    <dsp:sp modelId="{68CF215C-53FF-4048-AD34-24571C905524}">
      <dsp:nvSpPr>
        <dsp:cNvPr id="0" name=""/>
        <dsp:cNvSpPr/>
      </dsp:nvSpPr>
      <dsp:spPr>
        <a:xfrm>
          <a:off x="3191572" y="1286506"/>
          <a:ext cx="961239" cy="5688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[P1,P2]</a:t>
          </a:r>
        </a:p>
      </dsp:txBody>
      <dsp:txXfrm>
        <a:off x="3208234" y="1303168"/>
        <a:ext cx="927915" cy="535545"/>
      </dsp:txXfrm>
    </dsp:sp>
    <dsp:sp modelId="{66293A6E-0E6C-9B4C-BD6E-FA23A8529201}">
      <dsp:nvSpPr>
        <dsp:cNvPr id="0" name=""/>
        <dsp:cNvSpPr/>
      </dsp:nvSpPr>
      <dsp:spPr>
        <a:xfrm rot="20897377">
          <a:off x="4144812" y="1486367"/>
          <a:ext cx="768755" cy="13117"/>
        </a:xfrm>
        <a:custGeom>
          <a:avLst/>
          <a:gdLst/>
          <a:ahLst/>
          <a:cxnLst/>
          <a:rect l="0" t="0" r="0" b="0"/>
          <a:pathLst>
            <a:path>
              <a:moveTo>
                <a:pt x="0" y="6558"/>
              </a:moveTo>
              <a:lnTo>
                <a:pt x="768755" y="655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509970" y="1473707"/>
        <a:ext cx="38437" cy="38437"/>
      </dsp:txXfrm>
    </dsp:sp>
    <dsp:sp modelId="{FC48C0EC-F372-5940-88B4-7C5DC3BD79AB}">
      <dsp:nvSpPr>
        <dsp:cNvPr id="0" name=""/>
        <dsp:cNvSpPr/>
      </dsp:nvSpPr>
      <dsp:spPr>
        <a:xfrm>
          <a:off x="4905567" y="1258877"/>
          <a:ext cx="624133" cy="31206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a:t>
          </a:r>
        </a:p>
      </dsp:txBody>
      <dsp:txXfrm>
        <a:off x="4914707" y="1268017"/>
        <a:ext cx="605853" cy="293786"/>
      </dsp:txXfrm>
    </dsp:sp>
    <dsp:sp modelId="{F19B42D2-2A63-1A4A-9030-BE927506AABF}">
      <dsp:nvSpPr>
        <dsp:cNvPr id="0" name=""/>
        <dsp:cNvSpPr/>
      </dsp:nvSpPr>
      <dsp:spPr>
        <a:xfrm rot="904883">
          <a:off x="4139386" y="1665805"/>
          <a:ext cx="779606" cy="13117"/>
        </a:xfrm>
        <a:custGeom>
          <a:avLst/>
          <a:gdLst/>
          <a:ahLst/>
          <a:cxnLst/>
          <a:rect l="0" t="0" r="0" b="0"/>
          <a:pathLst>
            <a:path>
              <a:moveTo>
                <a:pt x="0" y="6558"/>
              </a:moveTo>
              <a:lnTo>
                <a:pt x="779606" y="655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509699" y="1652874"/>
        <a:ext cx="38980" cy="38980"/>
      </dsp:txXfrm>
    </dsp:sp>
    <dsp:sp modelId="{84208837-50D1-3447-94A2-4916653AA04C}">
      <dsp:nvSpPr>
        <dsp:cNvPr id="0" name=""/>
        <dsp:cNvSpPr/>
      </dsp:nvSpPr>
      <dsp:spPr>
        <a:xfrm>
          <a:off x="4905567" y="1617754"/>
          <a:ext cx="624133" cy="31206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a:t>
          </a:r>
        </a:p>
      </dsp:txBody>
      <dsp:txXfrm>
        <a:off x="4914707" y="1626894"/>
        <a:ext cx="605853" cy="293786"/>
      </dsp:txXfrm>
    </dsp:sp>
    <dsp:sp modelId="{4457B0A5-7D04-3646-979E-E5E5723BD540}">
      <dsp:nvSpPr>
        <dsp:cNvPr id="0" name=""/>
        <dsp:cNvSpPr/>
      </dsp:nvSpPr>
      <dsp:spPr>
        <a:xfrm rot="1742283">
          <a:off x="2653910" y="2142896"/>
          <a:ext cx="573721" cy="13117"/>
        </a:xfrm>
        <a:custGeom>
          <a:avLst/>
          <a:gdLst/>
          <a:ahLst/>
          <a:cxnLst/>
          <a:rect l="0" t="0" r="0" b="0"/>
          <a:pathLst>
            <a:path>
              <a:moveTo>
                <a:pt x="0" y="6558"/>
              </a:moveTo>
              <a:lnTo>
                <a:pt x="573721" y="655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26427" y="2135112"/>
        <a:ext cx="28686" cy="28686"/>
      </dsp:txXfrm>
    </dsp:sp>
    <dsp:sp modelId="{6B9D2C56-3213-6646-9A90-72EBB97E0304}">
      <dsp:nvSpPr>
        <dsp:cNvPr id="0" name=""/>
        <dsp:cNvSpPr/>
      </dsp:nvSpPr>
      <dsp:spPr>
        <a:xfrm>
          <a:off x="3191572" y="2004259"/>
          <a:ext cx="961239" cy="5688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[P1]</a:t>
          </a:r>
        </a:p>
      </dsp:txBody>
      <dsp:txXfrm>
        <a:off x="3208234" y="2020921"/>
        <a:ext cx="927915" cy="535545"/>
      </dsp:txXfrm>
    </dsp:sp>
    <dsp:sp modelId="{4B5787D9-4315-C84F-B34D-5EEC2493B206}">
      <dsp:nvSpPr>
        <dsp:cNvPr id="0" name=""/>
        <dsp:cNvSpPr/>
      </dsp:nvSpPr>
      <dsp:spPr>
        <a:xfrm rot="20897377">
          <a:off x="4144812" y="2204120"/>
          <a:ext cx="768755" cy="13117"/>
        </a:xfrm>
        <a:custGeom>
          <a:avLst/>
          <a:gdLst/>
          <a:ahLst/>
          <a:cxnLst/>
          <a:rect l="0" t="0" r="0" b="0"/>
          <a:pathLst>
            <a:path>
              <a:moveTo>
                <a:pt x="0" y="6558"/>
              </a:moveTo>
              <a:lnTo>
                <a:pt x="768755" y="655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509970" y="2191460"/>
        <a:ext cx="38437" cy="38437"/>
      </dsp:txXfrm>
    </dsp:sp>
    <dsp:sp modelId="{E6492C83-EAFD-F541-8BB5-DFE32606E271}">
      <dsp:nvSpPr>
        <dsp:cNvPr id="0" name=""/>
        <dsp:cNvSpPr/>
      </dsp:nvSpPr>
      <dsp:spPr>
        <a:xfrm>
          <a:off x="4905567" y="1976631"/>
          <a:ext cx="624133" cy="31206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a:t>
          </a:r>
        </a:p>
      </dsp:txBody>
      <dsp:txXfrm>
        <a:off x="4914707" y="1985771"/>
        <a:ext cx="605853" cy="293786"/>
      </dsp:txXfrm>
    </dsp:sp>
    <dsp:sp modelId="{AF40535F-9DEF-B443-8B75-D1FE4A449573}">
      <dsp:nvSpPr>
        <dsp:cNvPr id="0" name=""/>
        <dsp:cNvSpPr/>
      </dsp:nvSpPr>
      <dsp:spPr>
        <a:xfrm rot="904883">
          <a:off x="4139386" y="2383558"/>
          <a:ext cx="779606" cy="13117"/>
        </a:xfrm>
        <a:custGeom>
          <a:avLst/>
          <a:gdLst/>
          <a:ahLst/>
          <a:cxnLst/>
          <a:rect l="0" t="0" r="0" b="0"/>
          <a:pathLst>
            <a:path>
              <a:moveTo>
                <a:pt x="0" y="6558"/>
              </a:moveTo>
              <a:lnTo>
                <a:pt x="779606" y="655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509699" y="2370627"/>
        <a:ext cx="38980" cy="38980"/>
      </dsp:txXfrm>
    </dsp:sp>
    <dsp:sp modelId="{A6521B3F-4515-E14E-8FC5-ED7734A6EDD3}">
      <dsp:nvSpPr>
        <dsp:cNvPr id="0" name=""/>
        <dsp:cNvSpPr/>
      </dsp:nvSpPr>
      <dsp:spPr>
        <a:xfrm>
          <a:off x="4905567" y="2335507"/>
          <a:ext cx="624133" cy="31206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a:t>
          </a:r>
        </a:p>
      </dsp:txBody>
      <dsp:txXfrm>
        <a:off x="4914707" y="2344647"/>
        <a:ext cx="605853" cy="293786"/>
      </dsp:txXfrm>
    </dsp:sp>
    <dsp:sp modelId="{B207BF0F-6B0A-D448-B89A-B5CB31AC49C0}">
      <dsp:nvSpPr>
        <dsp:cNvPr id="0" name=""/>
        <dsp:cNvSpPr/>
      </dsp:nvSpPr>
      <dsp:spPr>
        <a:xfrm rot="3385724">
          <a:off x="1173608" y="3007716"/>
          <a:ext cx="786659" cy="13117"/>
        </a:xfrm>
        <a:custGeom>
          <a:avLst/>
          <a:gdLst/>
          <a:ahLst/>
          <a:cxnLst/>
          <a:rect l="0" t="0" r="0" b="0"/>
          <a:pathLst>
            <a:path>
              <a:moveTo>
                <a:pt x="0" y="6558"/>
              </a:moveTo>
              <a:lnTo>
                <a:pt x="786659" y="65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547271" y="2994609"/>
        <a:ext cx="39332" cy="39332"/>
      </dsp:txXfrm>
    </dsp:sp>
    <dsp:sp modelId="{B9DCC708-2D21-BD48-84A5-00D567125586}">
      <dsp:nvSpPr>
        <dsp:cNvPr id="0" name=""/>
        <dsp:cNvSpPr/>
      </dsp:nvSpPr>
      <dsp:spPr>
        <a:xfrm>
          <a:off x="1784439" y="3012344"/>
          <a:ext cx="894495" cy="65930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 ]</a:t>
          </a:r>
        </a:p>
      </dsp:txBody>
      <dsp:txXfrm>
        <a:off x="1803749" y="3031654"/>
        <a:ext cx="855875" cy="620686"/>
      </dsp:txXfrm>
    </dsp:sp>
    <dsp:sp modelId="{B27DF44A-E2C9-A341-99CF-25BB230DC27A}">
      <dsp:nvSpPr>
        <dsp:cNvPr id="0" name=""/>
        <dsp:cNvSpPr/>
      </dsp:nvSpPr>
      <dsp:spPr>
        <a:xfrm rot="19700856">
          <a:off x="2634143" y="3177426"/>
          <a:ext cx="602219" cy="13117"/>
        </a:xfrm>
        <a:custGeom>
          <a:avLst/>
          <a:gdLst/>
          <a:ahLst/>
          <a:cxnLst/>
          <a:rect l="0" t="0" r="0" b="0"/>
          <a:pathLst>
            <a:path>
              <a:moveTo>
                <a:pt x="0" y="6558"/>
              </a:moveTo>
              <a:lnTo>
                <a:pt x="602219" y="655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20198" y="3168930"/>
        <a:ext cx="30110" cy="30110"/>
      </dsp:txXfrm>
    </dsp:sp>
    <dsp:sp modelId="{7F85342D-5B47-9A42-AD1C-F822DE7BD615}">
      <dsp:nvSpPr>
        <dsp:cNvPr id="0" name=""/>
        <dsp:cNvSpPr/>
      </dsp:nvSpPr>
      <dsp:spPr>
        <a:xfrm>
          <a:off x="3191572" y="2741539"/>
          <a:ext cx="961239" cy="5688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[P2]</a:t>
          </a:r>
        </a:p>
      </dsp:txBody>
      <dsp:txXfrm>
        <a:off x="3208234" y="2758201"/>
        <a:ext cx="927915" cy="535545"/>
      </dsp:txXfrm>
    </dsp:sp>
    <dsp:sp modelId="{7BBB1F0A-83E9-3642-A194-5B32E9348E70}">
      <dsp:nvSpPr>
        <dsp:cNvPr id="0" name=""/>
        <dsp:cNvSpPr/>
      </dsp:nvSpPr>
      <dsp:spPr>
        <a:xfrm rot="20836581">
          <a:off x="4143025" y="2931636"/>
          <a:ext cx="797081" cy="13117"/>
        </a:xfrm>
        <a:custGeom>
          <a:avLst/>
          <a:gdLst/>
          <a:ahLst/>
          <a:cxnLst/>
          <a:rect l="0" t="0" r="0" b="0"/>
          <a:pathLst>
            <a:path>
              <a:moveTo>
                <a:pt x="0" y="6558"/>
              </a:moveTo>
              <a:lnTo>
                <a:pt x="797081" y="655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521639" y="2918268"/>
        <a:ext cx="39854" cy="39854"/>
      </dsp:txXfrm>
    </dsp:sp>
    <dsp:sp modelId="{36EEEBF5-8942-5B4E-BFAB-0F33C3D90E56}">
      <dsp:nvSpPr>
        <dsp:cNvPr id="0" name=""/>
        <dsp:cNvSpPr/>
      </dsp:nvSpPr>
      <dsp:spPr>
        <a:xfrm>
          <a:off x="4930320" y="2694384"/>
          <a:ext cx="624133" cy="31206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a:t>
          </a:r>
        </a:p>
      </dsp:txBody>
      <dsp:txXfrm>
        <a:off x="4939460" y="2703524"/>
        <a:ext cx="605853" cy="293786"/>
      </dsp:txXfrm>
    </dsp:sp>
    <dsp:sp modelId="{F64F28DB-8F8C-C148-B4B1-754DC3ECF8A2}">
      <dsp:nvSpPr>
        <dsp:cNvPr id="0" name=""/>
        <dsp:cNvSpPr/>
      </dsp:nvSpPr>
      <dsp:spPr>
        <a:xfrm rot="796012">
          <a:off x="4142152" y="3111075"/>
          <a:ext cx="798826" cy="13117"/>
        </a:xfrm>
        <a:custGeom>
          <a:avLst/>
          <a:gdLst/>
          <a:ahLst/>
          <a:cxnLst/>
          <a:rect l="0" t="0" r="0" b="0"/>
          <a:pathLst>
            <a:path>
              <a:moveTo>
                <a:pt x="0" y="6558"/>
              </a:moveTo>
              <a:lnTo>
                <a:pt x="798826" y="655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521595" y="3097663"/>
        <a:ext cx="39941" cy="39941"/>
      </dsp:txXfrm>
    </dsp:sp>
    <dsp:sp modelId="{E853732D-0E3E-F941-978A-C6509D942855}">
      <dsp:nvSpPr>
        <dsp:cNvPr id="0" name=""/>
        <dsp:cNvSpPr/>
      </dsp:nvSpPr>
      <dsp:spPr>
        <a:xfrm>
          <a:off x="4930320" y="3053260"/>
          <a:ext cx="624133" cy="31206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a:t>
          </a:r>
        </a:p>
      </dsp:txBody>
      <dsp:txXfrm>
        <a:off x="4939460" y="3062400"/>
        <a:ext cx="605853" cy="293786"/>
      </dsp:txXfrm>
    </dsp:sp>
    <dsp:sp modelId="{D5C6E2EA-16DA-A448-A4C1-2FB75CE3CD22}">
      <dsp:nvSpPr>
        <dsp:cNvPr id="0" name=""/>
        <dsp:cNvSpPr/>
      </dsp:nvSpPr>
      <dsp:spPr>
        <a:xfrm rot="2285045">
          <a:off x="2609606" y="3536303"/>
          <a:ext cx="651294" cy="13117"/>
        </a:xfrm>
        <a:custGeom>
          <a:avLst/>
          <a:gdLst/>
          <a:ahLst/>
          <a:cxnLst/>
          <a:rect l="0" t="0" r="0" b="0"/>
          <a:pathLst>
            <a:path>
              <a:moveTo>
                <a:pt x="0" y="6558"/>
              </a:moveTo>
              <a:lnTo>
                <a:pt x="651294" y="655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18971" y="3526579"/>
        <a:ext cx="32564" cy="32564"/>
      </dsp:txXfrm>
    </dsp:sp>
    <dsp:sp modelId="{5D688428-58BC-C949-8760-F137D220644A}">
      <dsp:nvSpPr>
        <dsp:cNvPr id="0" name=""/>
        <dsp:cNvSpPr/>
      </dsp:nvSpPr>
      <dsp:spPr>
        <a:xfrm>
          <a:off x="3191572" y="3459292"/>
          <a:ext cx="961239" cy="5688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 ]</a:t>
          </a:r>
        </a:p>
      </dsp:txBody>
      <dsp:txXfrm>
        <a:off x="3208234" y="3475954"/>
        <a:ext cx="927915" cy="535545"/>
      </dsp:txXfrm>
    </dsp:sp>
    <dsp:sp modelId="{E9A3F7F6-B709-9C45-8433-B51DA153B432}">
      <dsp:nvSpPr>
        <dsp:cNvPr id="0" name=""/>
        <dsp:cNvSpPr/>
      </dsp:nvSpPr>
      <dsp:spPr>
        <a:xfrm rot="20836581">
          <a:off x="4143025" y="3649389"/>
          <a:ext cx="797081" cy="13117"/>
        </a:xfrm>
        <a:custGeom>
          <a:avLst/>
          <a:gdLst/>
          <a:ahLst/>
          <a:cxnLst/>
          <a:rect l="0" t="0" r="0" b="0"/>
          <a:pathLst>
            <a:path>
              <a:moveTo>
                <a:pt x="0" y="6558"/>
              </a:moveTo>
              <a:lnTo>
                <a:pt x="797081" y="655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521639" y="3636021"/>
        <a:ext cx="39854" cy="39854"/>
      </dsp:txXfrm>
    </dsp:sp>
    <dsp:sp modelId="{5A33DA55-2377-844C-8EBE-E058248506F2}">
      <dsp:nvSpPr>
        <dsp:cNvPr id="0" name=""/>
        <dsp:cNvSpPr/>
      </dsp:nvSpPr>
      <dsp:spPr>
        <a:xfrm>
          <a:off x="4930320" y="3412137"/>
          <a:ext cx="624133" cy="31206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a:t>
          </a:r>
        </a:p>
      </dsp:txBody>
      <dsp:txXfrm>
        <a:off x="4939460" y="3421277"/>
        <a:ext cx="605853" cy="293786"/>
      </dsp:txXfrm>
    </dsp:sp>
    <dsp:sp modelId="{5FC3A9AF-A83A-7B41-954D-8F427A24AB4F}">
      <dsp:nvSpPr>
        <dsp:cNvPr id="0" name=""/>
        <dsp:cNvSpPr/>
      </dsp:nvSpPr>
      <dsp:spPr>
        <a:xfrm rot="796012">
          <a:off x="4142152" y="3828828"/>
          <a:ext cx="798826" cy="13117"/>
        </a:xfrm>
        <a:custGeom>
          <a:avLst/>
          <a:gdLst/>
          <a:ahLst/>
          <a:cxnLst/>
          <a:rect l="0" t="0" r="0" b="0"/>
          <a:pathLst>
            <a:path>
              <a:moveTo>
                <a:pt x="0" y="6558"/>
              </a:moveTo>
              <a:lnTo>
                <a:pt x="798826" y="655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521595" y="3815416"/>
        <a:ext cx="39941" cy="39941"/>
      </dsp:txXfrm>
    </dsp:sp>
    <dsp:sp modelId="{08F7BBEB-BE0A-5B4E-8079-D59F97E8666A}">
      <dsp:nvSpPr>
        <dsp:cNvPr id="0" name=""/>
        <dsp:cNvSpPr/>
      </dsp:nvSpPr>
      <dsp:spPr>
        <a:xfrm>
          <a:off x="4930320" y="3771013"/>
          <a:ext cx="624133" cy="31206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2^n</a:t>
          </a:r>
        </a:p>
      </dsp:txBody>
      <dsp:txXfrm>
        <a:off x="4939460" y="3780153"/>
        <a:ext cx="605853" cy="293786"/>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D5DC9C-87F4-451F-AFA0-CC6949BA1659}" type="datetimeFigureOut">
              <a:t>3/4/25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721D6C-EE68-41D0-9859-D159B52D786C}" type="slidenum">
              <a:t>‹#›</a:t>
            </a:fld>
            <a:endParaRPr lang="en-US"/>
          </a:p>
        </p:txBody>
      </p:sp>
    </p:spTree>
    <p:extLst>
      <p:ext uri="{BB962C8B-B14F-4D97-AF65-F5344CB8AC3E}">
        <p14:creationId xmlns:p14="http://schemas.microsoft.com/office/powerpoint/2010/main" val="1256298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a:t>Hello everyone, thank you for joining today. My name is Jiyuan Wang, and I am excited to share my research journey and future plans. The topic of my defense is 'Hardware-assisted Software support for Heterogeneous Computing Applications.' This work has been the focus of my Ph.D. research at UCLA</a:t>
            </a:r>
            <a:endParaRPr/>
          </a:p>
        </p:txBody>
      </p:sp>
      <p:sp>
        <p:nvSpPr>
          <p:cNvPr id="126" name="Google Shape;12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597D6-D88C-299D-F063-87690354CB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11E9A0-B6E6-14E0-82D1-0766532D26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7672A6-B646-25B5-3C09-52848BA50B8E}"/>
              </a:ext>
            </a:extLst>
          </p:cNvPr>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ea typeface="Calibri"/>
                <a:cs typeface="Calibri"/>
              </a:rPr>
              <a:t>Transition from previous slides, pick the publications from the previous slides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ea typeface="Calibri"/>
              <a:cs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ea typeface="Calibri"/>
              <a:cs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So for today’s agenda , I’ll introduce two of my works, to illustrate how to redesign the traditional software approach with hardware accelerators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US" err="1"/>
              <a:t>Qdiff</a:t>
            </a:r>
            <a:r>
              <a:rPr lang="en-US"/>
              <a:t>, redesigning differential testing for quantum compilers, by understating the quantum hardware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US" err="1"/>
              <a:t>Hfuzz</a:t>
            </a:r>
            <a:r>
              <a:rPr lang="en-US"/>
              <a:t>, redesigning fuzz testing for FPGA applications, by leveraging the powerful </a:t>
            </a:r>
            <a:r>
              <a:rPr lang="en-US" err="1"/>
              <a:t>parallesm</a:t>
            </a:r>
            <a:r>
              <a:rPr lang="en-US"/>
              <a:t> in FPGA</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US"/>
              <a:t>I’ll briefly introduce my third work, </a:t>
            </a:r>
            <a:r>
              <a:rPr lang="en-US" err="1"/>
              <a:t>DuoReduce</a:t>
            </a:r>
            <a:r>
              <a:rPr lang="en-US"/>
              <a:t>, which is a debugging tool for multi-layer heterogeneous compilers by redesigning traditional delta-debugging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US"/>
              <a:t>In the end, I’ll talk about the future work, how to further lower the barrier between software developers and hardware accelerators by developing compiler and systems.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endParaRPr lang="en-US"/>
          </a:p>
        </p:txBody>
      </p:sp>
      <p:sp>
        <p:nvSpPr>
          <p:cNvPr id="4" name="Slide Number Placeholder 3">
            <a:extLst>
              <a:ext uri="{FF2B5EF4-FFF2-40B4-BE49-F238E27FC236}">
                <a16:creationId xmlns:a16="http://schemas.microsoft.com/office/drawing/2014/main" id="{E5BF4B12-1FA1-484A-8142-677DAEBA04E4}"/>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23427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Now let me start with </a:t>
            </a:r>
            <a:r>
              <a:rPr lang="en-US" err="1"/>
              <a:t>QDiff</a:t>
            </a:r>
            <a:r>
              <a:rPr lang="en-US"/>
              <a:t>, and I will use it as one example to demonstrate how understanding the hardware characteristics can help to improve the traditional differential testing and enable it for quantum software stacks. This work was selected as 2021 SIGSOFT research highlights</a:t>
            </a:r>
          </a:p>
          <a:p>
            <a:endParaRPr lang="en-US"/>
          </a:p>
          <a:p>
            <a:endParaRPr lang="en-US"/>
          </a:p>
          <a:p>
            <a:endParaRPr lang="en-US"/>
          </a:p>
          <a:p>
            <a:r>
              <a:rPr lang="en-US"/>
              <a:t>Relate to personal information!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37728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B258F-82B3-A03C-0904-C6C96F1138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836680-58B3-5365-CA37-A2DA500C1A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392F2A-53D4-A9D0-139D-32F59B39D3B6}"/>
              </a:ext>
            </a:extLst>
          </p:cNvPr>
          <p:cNvSpPr>
            <a:spLocks noGrp="1"/>
          </p:cNvSpPr>
          <p:nvPr>
            <p:ph type="body" idx="1"/>
          </p:nvPr>
        </p:nvSpPr>
        <p:spPr/>
        <p:txBody>
          <a:bodyPr/>
          <a:lstStyle/>
          <a:p>
            <a:r>
              <a:rPr lang="en-US">
                <a:cs typeface="Calibri"/>
              </a:rPr>
              <a:t>One main reason that I start with quantum testing, it’s because my undergraduate major is Physics. And my advisor does not understand quantum so I can do whatever I want. Not exactly </a:t>
            </a:r>
          </a:p>
          <a:p>
            <a:endParaRPr lang="en-US">
              <a:cs typeface="Calibri"/>
            </a:endParaRPr>
          </a:p>
          <a:p>
            <a:r>
              <a:rPr lang="en-US">
                <a:cs typeface="Calibri"/>
              </a:rPr>
              <a:t>So why testing quantum software stacks, why testing quantum compilers? Quantum compilers is a fast evolving domains, take </a:t>
            </a:r>
            <a:r>
              <a:rPr lang="en-US" err="1">
                <a:cs typeface="Calibri"/>
              </a:rPr>
              <a:t>qiskit</a:t>
            </a:r>
            <a:r>
              <a:rPr lang="en-US">
                <a:cs typeface="Calibri"/>
              </a:rPr>
              <a:t>, a quantum compiler developed by IBM as an example, it has 15 version updates in last year, more than monthly updates. Despite the quick updates, the quantum compiler groups are short of hands. Take </a:t>
            </a:r>
            <a:r>
              <a:rPr lang="en-US" err="1">
                <a:cs typeface="Calibri"/>
              </a:rPr>
              <a:t>Cirq</a:t>
            </a:r>
            <a:r>
              <a:rPr lang="en-US">
                <a:cs typeface="Calibri"/>
              </a:rPr>
              <a:t>, a quantum compiler developed by google as an example, it only has 40 contributors with more than 10 commits, including the summer interns, contribution from academic. That is to say, they don’t have enough time to test their compiler. However, bugs in quantum compiler can be as serious as  traditional compiler bugs. The compiler bugs can affect a large number of programs using the compiler.</a:t>
            </a:r>
          </a:p>
          <a:p>
            <a:endParaRPr lang="en-US">
              <a:cs typeface="Calibri"/>
            </a:endParaRPr>
          </a:p>
        </p:txBody>
      </p:sp>
      <p:sp>
        <p:nvSpPr>
          <p:cNvPr id="4" name="Slide Number Placeholder 3">
            <a:extLst>
              <a:ext uri="{FF2B5EF4-FFF2-40B4-BE49-F238E27FC236}">
                <a16:creationId xmlns:a16="http://schemas.microsoft.com/office/drawing/2014/main" id="{83BA17CC-6FC6-3241-2C37-055CFC11733F}"/>
              </a:ext>
            </a:extLst>
          </p:cNvPr>
          <p:cNvSpPr>
            <a:spLocks noGrp="1"/>
          </p:cNvSpPr>
          <p:nvPr>
            <p:ph type="sldNum" sz="quarter" idx="5"/>
          </p:nvPr>
        </p:nvSpPr>
        <p:spPr/>
        <p:txBody>
          <a:bodyPr/>
          <a:lstStyle/>
          <a:p>
            <a:fld id="{4A721D6C-EE68-41D0-9859-D159B52D786C}" type="slidenum">
              <a:rPr lang="en-US"/>
              <a:t>12</a:t>
            </a:fld>
            <a:endParaRPr lang="en-US"/>
          </a:p>
        </p:txBody>
      </p:sp>
    </p:spTree>
    <p:extLst>
      <p:ext uri="{BB962C8B-B14F-4D97-AF65-F5344CB8AC3E}">
        <p14:creationId xmlns:p14="http://schemas.microsoft.com/office/powerpoint/2010/main" val="2315939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a:extLst>
            <a:ext uri="{FF2B5EF4-FFF2-40B4-BE49-F238E27FC236}">
              <a16:creationId xmlns:a16="http://schemas.microsoft.com/office/drawing/2014/main" id="{B21B0BCB-CDF9-9522-67D3-B4D1433553E5}"/>
            </a:ext>
          </a:extLst>
        </p:cNvPr>
        <p:cNvGrpSpPr/>
        <p:nvPr/>
      </p:nvGrpSpPr>
      <p:grpSpPr>
        <a:xfrm>
          <a:off x="0" y="0"/>
          <a:ext cx="0" cy="0"/>
          <a:chOff x="0" y="0"/>
          <a:chExt cx="0" cy="0"/>
        </a:xfrm>
      </p:grpSpPr>
      <p:sp>
        <p:nvSpPr>
          <p:cNvPr id="153" name="Google Shape;153;g14b45e629cf_0_10:notes">
            <a:extLst>
              <a:ext uri="{FF2B5EF4-FFF2-40B4-BE49-F238E27FC236}">
                <a16:creationId xmlns:a16="http://schemas.microsoft.com/office/drawing/2014/main" id="{B5E15D18-B262-2B91-5A57-0F3ACAB63C5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14b45e629cf_0_10:notes">
            <a:extLst>
              <a:ext uri="{FF2B5EF4-FFF2-40B4-BE49-F238E27FC236}">
                <a16:creationId xmlns:a16="http://schemas.microsoft.com/office/drawing/2014/main" id="{1F5F18C4-C56B-3AA4-6289-402919068465}"/>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a:cs typeface="Calibri"/>
              </a:rPr>
              <a:t>Because of the quantum randomness, bugs are difficult to notice. </a:t>
            </a:r>
            <a:r>
              <a:rPr lang="en-US" err="1">
                <a:cs typeface="Calibri"/>
              </a:rPr>
              <a:t>Cirq</a:t>
            </a:r>
            <a:r>
              <a:rPr lang="en-US">
                <a:cs typeface="Calibri"/>
              </a:rPr>
              <a:t> is one of the most famous quantum computing framework developed at google. </a:t>
            </a:r>
            <a:r>
              <a:rPr lang="en-US"/>
              <a:t> Take one bug in quantum software stacks </a:t>
            </a:r>
            <a:r>
              <a:rPr lang="en-US" err="1"/>
              <a:t>Cirq</a:t>
            </a:r>
            <a:r>
              <a:rPr lang="en-US"/>
              <a:t> that we find on </a:t>
            </a:r>
            <a:r>
              <a:rPr lang="en-US" err="1"/>
              <a:t>stackOverflow</a:t>
            </a:r>
            <a:r>
              <a:rPr lang="en-US"/>
              <a:t> as an example.  </a:t>
            </a:r>
            <a:r>
              <a:rPr lang="en-US" err="1">
                <a:cs typeface="Calibri"/>
              </a:rPr>
              <a:t>Cirq</a:t>
            </a:r>
            <a:r>
              <a:rPr lang="en-US">
                <a:cs typeface="Calibri"/>
              </a:rPr>
              <a:t> users write a VQE circuit and thought her quantum programs works perfectly, however, </a:t>
            </a:r>
            <a:r>
              <a:rPr lang="en-US"/>
              <a:t>a </a:t>
            </a:r>
            <a:r>
              <a:rPr lang="en-US" err="1"/>
              <a:t>Cirq</a:t>
            </a:r>
            <a:r>
              <a:rPr lang="en-US"/>
              <a:t> developer noticed that "The strange thing is the example output shows the output probabilities varying with gamma (the CZ parameter)", where gamma should not have any effect on the measurement results. The author of the post actually believed the wrong output is due to quantum randomness until the </a:t>
            </a:r>
            <a:r>
              <a:rPr lang="en-US" err="1"/>
              <a:t>Cirq</a:t>
            </a:r>
            <a:r>
              <a:rPr lang="en-US"/>
              <a:t> developer labeled it as a compiler bug.</a:t>
            </a:r>
            <a:endParaRPr lang="en-US" i="1">
              <a:cs typeface="Calibri" panose="020F0502020204030204"/>
            </a:endParaRPr>
          </a:p>
        </p:txBody>
      </p:sp>
      <p:sp>
        <p:nvSpPr>
          <p:cNvPr id="155" name="Google Shape;155;g14b45e629cf_0_10:notes">
            <a:extLst>
              <a:ext uri="{FF2B5EF4-FFF2-40B4-BE49-F238E27FC236}">
                <a16:creationId xmlns:a16="http://schemas.microsoft.com/office/drawing/2014/main" id="{E72AAC2B-D791-3074-F79A-03E60E42DA0E}"/>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extLst>
      <p:ext uri="{BB962C8B-B14F-4D97-AF65-F5344CB8AC3E}">
        <p14:creationId xmlns:p14="http://schemas.microsoft.com/office/powerpoint/2010/main" val="3094100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cs typeface="Calibri"/>
              </a:rPr>
              <a:t>Let's get started with some basic concepts of quantum computing. A qubit or quantum bit is a basic unit of quantum information—the quantum version of the classic binary bit. Unlike classical bit which has two separate value 0 and 1, the state of qubit is the linear combination of 0 and 1, which can represented as \phi = \alpha 0 + \beta 1. And to change the state of qubit, we use the quantum gate,  like we use classical gate to change the value of classical bit. For example, the X gate, behave just like classical not gate, will flip the qubit. For example, change </a:t>
            </a:r>
            <a:r>
              <a:rPr lang="en-US"/>
              <a:t>\alpha 0 + \beta 1 to \beta 0 + \alpha 1. Quantum gate can be represented as a unitary matrix. Two quantum gate sequences are equivalent as long as they yield same matrix representation</a:t>
            </a:r>
          </a:p>
          <a:p>
            <a:endParaRPr lang="en-US">
              <a:cs typeface="Calibri"/>
            </a:endParaRPr>
          </a:p>
        </p:txBody>
      </p:sp>
      <p:sp>
        <p:nvSpPr>
          <p:cNvPr id="4" name="Slide Number Placeholder 3"/>
          <p:cNvSpPr>
            <a:spLocks noGrp="1"/>
          </p:cNvSpPr>
          <p:nvPr>
            <p:ph type="sldNum" sz="quarter" idx="5"/>
          </p:nvPr>
        </p:nvSpPr>
        <p:spPr/>
        <p:txBody>
          <a:bodyPr/>
          <a:lstStyle/>
          <a:p>
            <a:fld id="{4A721D6C-EE68-41D0-9859-D159B52D786C}" type="slidenum">
              <a:rPr lang="en-US"/>
              <a:t>14</a:t>
            </a:fld>
            <a:endParaRPr lang="en-US"/>
          </a:p>
        </p:txBody>
      </p:sp>
    </p:spTree>
    <p:extLst>
      <p:ext uri="{BB962C8B-B14F-4D97-AF65-F5344CB8AC3E}">
        <p14:creationId xmlns:p14="http://schemas.microsoft.com/office/powerpoint/2010/main" val="2446987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Quantum circuit is the combination of qubit, quantum gate, and measurement. The measurement is used to read information from the qubit, and the result i</a:t>
            </a:r>
            <a:r>
              <a:rPr lang="en-US"/>
              <a:t>s usually probabilistic</a:t>
            </a:r>
            <a:r>
              <a:rPr lang="en-US">
                <a:cs typeface="Calibri"/>
              </a:rPr>
              <a:t>. For example, the qubit </a:t>
            </a:r>
            <a:r>
              <a:rPr lang="en-US"/>
              <a:t>\alpha 0 + \beta 1 change to \beta 0 + \alpha 1 after X gate, and then in the measurement, we will have \beta square probability to get 0 and \alpha square probability </a:t>
            </a:r>
            <a:r>
              <a:rPr lang="en-US">
                <a:cs typeface="Calibri"/>
              </a:rPr>
              <a:t>to</a:t>
            </a:r>
            <a:r>
              <a:rPr lang="en-US"/>
              <a:t> get 1.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4A721D6C-EE68-41D0-9859-D159B52D786C}" type="slidenum">
              <a:rPr lang="en-US"/>
              <a:t>15</a:t>
            </a:fld>
            <a:endParaRPr lang="en-US"/>
          </a:p>
        </p:txBody>
      </p:sp>
    </p:spTree>
    <p:extLst>
      <p:ext uri="{BB962C8B-B14F-4D97-AF65-F5344CB8AC3E}">
        <p14:creationId xmlns:p14="http://schemas.microsoft.com/office/powerpoint/2010/main" val="8631329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EA460B-344C-9F65-1B22-438D1E465F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A567A4-1C44-8002-5678-E09CA69E53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532331-5961-F5A7-F30A-28512F91EA9C}"/>
              </a:ext>
            </a:extLst>
          </p:cNvPr>
          <p:cNvSpPr>
            <a:spLocks noGrp="1"/>
          </p:cNvSpPr>
          <p:nvPr>
            <p:ph type="body" idx="1"/>
          </p:nvPr>
        </p:nvSpPr>
        <p:spPr/>
        <p:txBody>
          <a:bodyPr/>
          <a:lstStyle/>
          <a:p>
            <a:r>
              <a:rPr lang="en-US">
                <a:cs typeface="Calibri"/>
              </a:rPr>
              <a:t>Since Quantum circuit's measurement result is probabilistic. User usually run and measure the circuit for multiple times and summary the results. </a:t>
            </a:r>
            <a:r>
              <a:rPr lang="en-US" b="1"/>
              <a:t>The results are usually presented as distributions. </a:t>
            </a:r>
            <a:r>
              <a:rPr lang="en-US"/>
              <a:t>Second, the quantum computer is noisy today, and it will last for at least 10 years. To be more specific about noisy, a qubit can only retain a correct state for only a limited amount of time because of decay, the time is called T1/T2 time. Besides, the error rate of 2-qubit quantum gate is pretty high, and usually dominate the error rate of the quantum circuit.  It implies, the circuit with too many 2-qubit quantum gate, or the circuit with a large circuit depth, will produce an unreliable result because of the noise.</a:t>
            </a:r>
          </a:p>
          <a:p>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5D319AA2-C476-2CB2-4E25-D2A3AE92D7C1}"/>
              </a:ext>
            </a:extLst>
          </p:cNvPr>
          <p:cNvSpPr>
            <a:spLocks noGrp="1"/>
          </p:cNvSpPr>
          <p:nvPr>
            <p:ph type="sldNum" sz="quarter" idx="5"/>
          </p:nvPr>
        </p:nvSpPr>
        <p:spPr/>
        <p:txBody>
          <a:bodyPr/>
          <a:lstStyle/>
          <a:p>
            <a:fld id="{4A721D6C-EE68-41D0-9859-D159B52D786C}" type="slidenum">
              <a:rPr lang="en-US"/>
              <a:t>16</a:t>
            </a:fld>
            <a:endParaRPr lang="en-US"/>
          </a:p>
        </p:txBody>
      </p:sp>
    </p:spTree>
    <p:extLst>
      <p:ext uri="{BB962C8B-B14F-4D97-AF65-F5344CB8AC3E}">
        <p14:creationId xmlns:p14="http://schemas.microsoft.com/office/powerpoint/2010/main" val="3232041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FBD15-ADCC-EA9B-9A64-F71287CA44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C5BD9D-9CC2-73C8-DCCB-9735F70026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E985C8-B16B-4EF1-85E7-228A83889899}"/>
              </a:ext>
            </a:extLst>
          </p:cNvPr>
          <p:cNvSpPr>
            <a:spLocks noGrp="1"/>
          </p:cNvSpPr>
          <p:nvPr>
            <p:ph type="body" idx="1"/>
          </p:nvPr>
        </p:nvSpPr>
        <p:spPr/>
        <p:txBody>
          <a:bodyPr/>
          <a:lstStyle/>
          <a:p>
            <a:r>
              <a:rPr lang="en-US">
                <a:cs typeface="Calibri"/>
              </a:rPr>
              <a:t>Too dense, too many figure, too many text </a:t>
            </a:r>
          </a:p>
          <a:p>
            <a:endParaRPr lang="en-US">
              <a:cs typeface="Calibri"/>
            </a:endParaRPr>
          </a:p>
          <a:p>
            <a:r>
              <a:rPr lang="en-US">
                <a:cs typeface="Calibri"/>
              </a:rPr>
              <a:t>Quantum results (Distribution) vs. traditional programs</a:t>
            </a:r>
          </a:p>
          <a:p>
            <a:endParaRPr lang="en-US">
              <a:cs typeface="Calibri"/>
            </a:endParaRPr>
          </a:p>
          <a:p>
            <a:r>
              <a:rPr lang="en-US">
                <a:cs typeface="Calibri"/>
              </a:rPr>
              <a:t>Split to two slides</a:t>
            </a:r>
          </a:p>
          <a:p>
            <a:endParaRPr lang="en-US">
              <a:cs typeface="Calibri"/>
            </a:endParaRPr>
          </a:p>
          <a:p>
            <a:r>
              <a:rPr lang="en-US">
                <a:cs typeface="Calibri"/>
              </a:rPr>
              <a:t>Using logo to represent noise / 2-qubit gate (2-qubit gates / execution time, bring testing </a:t>
            </a:r>
            <a:r>
              <a:rPr lang="en-US" err="1">
                <a:cs typeface="Calibri"/>
              </a:rPr>
              <a:t>challeneges</a:t>
            </a:r>
            <a:r>
              <a:rPr lang="en-US">
                <a:cs typeface="Calibri"/>
              </a:rPr>
              <a:t>, lots of noises)</a:t>
            </a:r>
          </a:p>
          <a:p>
            <a:endParaRPr lang="en-US">
              <a:cs typeface="Calibri"/>
            </a:endParaRPr>
          </a:p>
          <a:p>
            <a:endParaRPr lang="en-US">
              <a:cs typeface="Calibri"/>
            </a:endParaRPr>
          </a:p>
          <a:p>
            <a:r>
              <a:rPr lang="en-US">
                <a:cs typeface="Calibri"/>
              </a:rPr>
              <a:t>Since Quantum circuit's measurement result is probabilistic. User usually run and measure the circuit for multiple times and summary the results. </a:t>
            </a:r>
            <a:r>
              <a:rPr lang="en-US" b="1"/>
              <a:t>The results are usually presented as distributions. </a:t>
            </a:r>
            <a:r>
              <a:rPr lang="en-US"/>
              <a:t>Second, the quantum computer is noisy today, and it will last for at least 10 years. To be more specific about noisy, a qubit can only retain a correct state for only a limited amount of time because of decay, the time is called T1/T2 time. Besides, the error rate of 2-qubit quantum gate is pretty high, and usually dominate the error rate of the quantum circuit.  It implies, the circuit with too many 2-qubit quantum gate, or the circuit with a large circuit depth, will produce an unreliable result because of the noise.</a:t>
            </a:r>
          </a:p>
          <a:p>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8F85AF86-893E-C903-9055-49D200B0EC76}"/>
              </a:ext>
            </a:extLst>
          </p:cNvPr>
          <p:cNvSpPr>
            <a:spLocks noGrp="1"/>
          </p:cNvSpPr>
          <p:nvPr>
            <p:ph type="sldNum" sz="quarter" idx="5"/>
          </p:nvPr>
        </p:nvSpPr>
        <p:spPr/>
        <p:txBody>
          <a:bodyPr/>
          <a:lstStyle/>
          <a:p>
            <a:fld id="{4A721D6C-EE68-41D0-9859-D159B52D786C}" type="slidenum">
              <a:rPr lang="en-US"/>
              <a:t>17</a:t>
            </a:fld>
            <a:endParaRPr lang="en-US"/>
          </a:p>
        </p:txBody>
      </p:sp>
    </p:spTree>
    <p:extLst>
      <p:ext uri="{BB962C8B-B14F-4D97-AF65-F5344CB8AC3E}">
        <p14:creationId xmlns:p14="http://schemas.microsoft.com/office/powerpoint/2010/main" val="41365650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a:extLst>
            <a:ext uri="{FF2B5EF4-FFF2-40B4-BE49-F238E27FC236}">
              <a16:creationId xmlns:a16="http://schemas.microsoft.com/office/drawing/2014/main" id="{E93993D1-1983-8B1C-1E6F-BA027A0E9B74}"/>
            </a:ext>
          </a:extLst>
        </p:cNvPr>
        <p:cNvGrpSpPr/>
        <p:nvPr/>
      </p:nvGrpSpPr>
      <p:grpSpPr>
        <a:xfrm>
          <a:off x="0" y="0"/>
          <a:ext cx="0" cy="0"/>
          <a:chOff x="0" y="0"/>
          <a:chExt cx="0" cy="0"/>
        </a:xfrm>
      </p:grpSpPr>
      <p:sp>
        <p:nvSpPr>
          <p:cNvPr id="153" name="Google Shape;153;g14b45e629cf_0_10:notes">
            <a:extLst>
              <a:ext uri="{FF2B5EF4-FFF2-40B4-BE49-F238E27FC236}">
                <a16:creationId xmlns:a16="http://schemas.microsoft.com/office/drawing/2014/main" id="{EF867F4B-57EE-D248-AADB-6F636D05628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14b45e629cf_0_10:notes">
            <a:extLst>
              <a:ext uri="{FF2B5EF4-FFF2-40B4-BE49-F238E27FC236}">
                <a16:creationId xmlns:a16="http://schemas.microsoft.com/office/drawing/2014/main" id="{7FE804F4-7838-FBD9-A4B5-5A2097DBDF19}"/>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i="0">
                <a:cs typeface="Calibri" panose="020F0502020204030204"/>
              </a:rPr>
              <a:t>So, we want to answer the following question: how to isolate and find software bugs from quantum randomness and hardware </a:t>
            </a:r>
            <a:r>
              <a:rPr lang="en-US" i="0" err="1">
                <a:cs typeface="Calibri" panose="020F0502020204030204"/>
              </a:rPr>
              <a:t>nosie</a:t>
            </a:r>
            <a:r>
              <a:rPr lang="en-US" i="0">
                <a:cs typeface="Calibri" panose="020F0502020204030204"/>
              </a:rPr>
              <a:t>?</a:t>
            </a:r>
          </a:p>
        </p:txBody>
      </p:sp>
      <p:sp>
        <p:nvSpPr>
          <p:cNvPr id="155" name="Google Shape;155;g14b45e629cf_0_10:notes">
            <a:extLst>
              <a:ext uri="{FF2B5EF4-FFF2-40B4-BE49-F238E27FC236}">
                <a16:creationId xmlns:a16="http://schemas.microsoft.com/office/drawing/2014/main" id="{84562B04-471C-9121-4625-D93A33998084}"/>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extLst>
      <p:ext uri="{BB962C8B-B14F-4D97-AF65-F5344CB8AC3E}">
        <p14:creationId xmlns:p14="http://schemas.microsoft.com/office/powerpoint/2010/main" val="36744266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47742-5F12-9A55-0649-08C42B3DBB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A5B2F4-41A2-CC7A-DF55-1093D63D26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4A09A8-6C24-7C9F-5D52-BD6F2A2146E0}"/>
              </a:ext>
            </a:extLst>
          </p:cNvPr>
          <p:cNvSpPr>
            <a:spLocks noGrp="1"/>
          </p:cNvSpPr>
          <p:nvPr>
            <p:ph type="body" idx="1"/>
          </p:nvPr>
        </p:nvSpPr>
        <p:spPr/>
        <p:txBody>
          <a:bodyPr/>
          <a:lstStyle/>
          <a:p>
            <a:endParaRPr lang="en-US">
              <a:cs typeface="Calibri"/>
            </a:endParaRPr>
          </a:p>
          <a:p>
            <a:r>
              <a:rPr lang="en-US">
                <a:cs typeface="Calibri"/>
              </a:rPr>
              <a:t>We try to answerer this question by redesign differential testing,</a:t>
            </a:r>
            <a:r>
              <a:rPr lang="zh-CN" altLang="en-US">
                <a:cs typeface="Calibri"/>
              </a:rPr>
              <a:t> </a:t>
            </a:r>
            <a:r>
              <a:rPr lang="en-US" altLang="zh-CN">
                <a:cs typeface="Calibri"/>
              </a:rPr>
              <a:t>a famous testing approach in traditional compiler testing</a:t>
            </a:r>
            <a:r>
              <a:rPr lang="en-US">
                <a:cs typeface="Calibri"/>
              </a:rPr>
              <a:t>. Traditional differential testing approach, like </a:t>
            </a:r>
            <a:r>
              <a:rPr lang="en-US" err="1">
                <a:cs typeface="Calibri"/>
              </a:rPr>
              <a:t>CSmith</a:t>
            </a:r>
            <a:r>
              <a:rPr lang="en-US">
                <a:cs typeface="Calibri"/>
              </a:rPr>
              <a:t>, Starting from a C program, it will generate multiple equivalent C program, then execute these equivalent programs. While all of them should yield the same results, it will report bugs if a crash happen, or divergent result is found. Then they will keep the iteration by generate a new program with mutation. How to redesign this approach to make it suitable for quantum framework testing? </a:t>
            </a:r>
          </a:p>
        </p:txBody>
      </p:sp>
      <p:sp>
        <p:nvSpPr>
          <p:cNvPr id="4" name="Slide Number Placeholder 3">
            <a:extLst>
              <a:ext uri="{FF2B5EF4-FFF2-40B4-BE49-F238E27FC236}">
                <a16:creationId xmlns:a16="http://schemas.microsoft.com/office/drawing/2014/main" id="{BF88EEF5-D81F-58DB-16CE-6C67C8228130}"/>
              </a:ext>
            </a:extLst>
          </p:cNvPr>
          <p:cNvSpPr>
            <a:spLocks noGrp="1"/>
          </p:cNvSpPr>
          <p:nvPr>
            <p:ph type="sldNum" sz="quarter" idx="5"/>
          </p:nvPr>
        </p:nvSpPr>
        <p:spPr/>
        <p:txBody>
          <a:bodyPr/>
          <a:lstStyle/>
          <a:p>
            <a:fld id="{4A721D6C-EE68-41D0-9859-D159B52D786C}" type="slidenum">
              <a:rPr lang="en-US"/>
              <a:t>19</a:t>
            </a:fld>
            <a:endParaRPr lang="en-US"/>
          </a:p>
        </p:txBody>
      </p:sp>
    </p:spTree>
    <p:extLst>
      <p:ext uri="{BB962C8B-B14F-4D97-AF65-F5344CB8AC3E}">
        <p14:creationId xmlns:p14="http://schemas.microsoft.com/office/powerpoint/2010/main" val="365983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a:extLst>
            <a:ext uri="{FF2B5EF4-FFF2-40B4-BE49-F238E27FC236}">
              <a16:creationId xmlns:a16="http://schemas.microsoft.com/office/drawing/2014/main" id="{11389707-53CF-5B2A-A644-F527098860C7}"/>
            </a:ext>
          </a:extLst>
        </p:cNvPr>
        <p:cNvGrpSpPr/>
        <p:nvPr/>
      </p:nvGrpSpPr>
      <p:grpSpPr>
        <a:xfrm>
          <a:off x="0" y="0"/>
          <a:ext cx="0" cy="0"/>
          <a:chOff x="0" y="0"/>
          <a:chExt cx="0" cy="0"/>
        </a:xfrm>
      </p:grpSpPr>
      <p:sp>
        <p:nvSpPr>
          <p:cNvPr id="139" name="Google Shape;139;g14b45e629cf_0_1:notes">
            <a:extLst>
              <a:ext uri="{FF2B5EF4-FFF2-40B4-BE49-F238E27FC236}">
                <a16:creationId xmlns:a16="http://schemas.microsoft.com/office/drawing/2014/main" id="{0FB4A071-E42B-42D1-649E-744B3C3AFB6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14b45e629cf_0_1:notes">
            <a:extLst>
              <a:ext uri="{FF2B5EF4-FFF2-40B4-BE49-F238E27FC236}">
                <a16:creationId xmlns:a16="http://schemas.microsoft.com/office/drawing/2014/main" id="{43A5371D-7732-32AB-9804-0E7FA4199552}"/>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endParaRPr lang="en-US" sz="1800" b="0" i="0" u="none" strike="noStrike">
              <a:solidFill>
                <a:srgbClr val="000000"/>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endParaRPr lang="en-US" sz="1800" b="0" i="0" u="none" strike="noStrike">
              <a:solidFill>
                <a:srgbClr val="000000"/>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lang="en-US" sz="1800" b="0" i="0" u="none" strike="noStrike">
                <a:solidFill>
                  <a:srgbClr val="000000"/>
                </a:solidFill>
                <a:effectLst/>
                <a:latin typeface="Calibri" panose="020F0502020204030204" pitchFamily="34" charset="0"/>
              </a:rPr>
              <a:t>Moore’s original prediction in 1965 called for a doubling in transistor density yearly; Although Moore’s Law held for many decades (it began to slow sometime around 2000 and by 2018 showed a roughly 15-fold gap between Moore’s prediction and current capability.</a:t>
            </a:r>
          </a:p>
          <a:p>
            <a:pPr rtl="0" fontAlgn="base">
              <a:buFont typeface="+mj-lt"/>
              <a:buAutoNum type="arabicPeriod"/>
            </a:pPr>
            <a:r>
              <a:rPr lang="en-US" sz="1800" b="0" i="0" u="none" strike="noStrike">
                <a:solidFill>
                  <a:srgbClr val="000000"/>
                </a:solidFill>
                <a:effectLst/>
                <a:latin typeface="Calibri" panose="020F0502020204030204" pitchFamily="34" charset="0"/>
              </a:rPr>
              <a:t>While Moore law is dying, but we still need to face the huge increase of computing task</a:t>
            </a:r>
          </a:p>
          <a:p>
            <a:pPr rtl="0" fontAlgn="base">
              <a:buFont typeface="+mj-lt"/>
              <a:buAutoNum type="arabicPeriod"/>
            </a:pPr>
            <a:r>
              <a:rPr lang="en-US" sz="1800" b="0" i="0" u="none" strike="noStrike">
                <a:solidFill>
                  <a:srgbClr val="000000"/>
                </a:solidFill>
                <a:effectLst/>
                <a:latin typeface="Calibri" panose="020F0502020204030204" pitchFamily="34" charset="0"/>
              </a:rPr>
              <a:t>So, we are entering the exciting era of a diverse spectrum of hardware accelerators on public cloud. </a:t>
            </a:r>
          </a:p>
          <a:p>
            <a:pPr rtl="0" fontAlgn="base">
              <a:buFont typeface="+mj-lt"/>
              <a:buAutoNum type="arabicPeriod"/>
            </a:pPr>
            <a:r>
              <a:rPr lang="en-US" sz="1800" b="0" i="0" u="none" strike="noStrike">
                <a:solidFill>
                  <a:srgbClr val="000000"/>
                </a:solidFill>
                <a:effectLst/>
                <a:latin typeface="Calibri" panose="020F0502020204030204" pitchFamily="34" charset="0"/>
              </a:rPr>
              <a:t>For example, IBM quantum cloud and Intel provide FPGA dev cloud.</a:t>
            </a:r>
          </a:p>
          <a:p>
            <a:pPr rtl="0" fontAlgn="base">
              <a:buFont typeface="+mj-lt"/>
              <a:buAutoNum type="arabicPeriod"/>
            </a:pPr>
            <a:r>
              <a:rPr lang="en-US" sz="1800" b="0" i="0" u="none" strike="noStrike">
                <a:solidFill>
                  <a:srgbClr val="000000"/>
                </a:solidFill>
                <a:effectLst/>
                <a:latin typeface="Calibri" panose="020F0502020204030204" pitchFamily="34" charset="0"/>
              </a:rPr>
              <a:t>Expensive hardware such as supercomputers, and quantum computers are also being offered as a public cloud service.  </a:t>
            </a:r>
          </a:p>
          <a:p>
            <a:pPr rtl="0" fontAlgn="base">
              <a:buFont typeface="+mj-lt"/>
              <a:buAutoNum type="arabicPeriod"/>
            </a:pPr>
            <a:r>
              <a:rPr lang="en-US" sz="1800" b="0" i="0" u="none" strike="noStrike">
                <a:solidFill>
                  <a:srgbClr val="000000"/>
                </a:solidFill>
                <a:effectLst/>
                <a:latin typeface="Calibri" panose="020F0502020204030204" pitchFamily="34" charset="0"/>
              </a:rPr>
              <a:t>This is attractive for developers and end-users –  Pay as you go. – no need to buy an expensive hardware. </a:t>
            </a:r>
            <a:endParaRPr lang="en-US" sz="1800" b="0" i="0" u="none" strike="noStrike">
              <a:solidFill>
                <a:srgbClr val="000000"/>
              </a:solidFill>
              <a:effectLst/>
              <a:latin typeface="Calibri" panose="020F0502020204030204" pitchFamily="34" charset="0"/>
              <a:cs typeface="Calibri"/>
            </a:endParaRPr>
          </a:p>
        </p:txBody>
      </p:sp>
      <p:sp>
        <p:nvSpPr>
          <p:cNvPr id="141" name="Google Shape;141;g14b45e629cf_0_1:notes">
            <a:extLst>
              <a:ext uri="{FF2B5EF4-FFF2-40B4-BE49-F238E27FC236}">
                <a16:creationId xmlns:a16="http://schemas.microsoft.com/office/drawing/2014/main" id="{CAFD90BB-CA3C-2ED8-58C2-89A30510E587}"/>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extLst>
      <p:ext uri="{BB962C8B-B14F-4D97-AF65-F5344CB8AC3E}">
        <p14:creationId xmlns:p14="http://schemas.microsoft.com/office/powerpoint/2010/main" val="21849973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F14BC-1893-EB22-8884-F5D09FF320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9E1DBB-07FE-D438-F4B1-026BFC92C7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BD1A09-74BA-5FE9-9539-F248452169D4}"/>
              </a:ext>
            </a:extLst>
          </p:cNvPr>
          <p:cNvSpPr>
            <a:spLocks noGrp="1"/>
          </p:cNvSpPr>
          <p:nvPr>
            <p:ph type="body" idx="1"/>
          </p:nvPr>
        </p:nvSpPr>
        <p:spPr/>
        <p:txBody>
          <a:bodyPr/>
          <a:lstStyle/>
          <a:p>
            <a:r>
              <a:rPr lang="en-US">
                <a:cs typeface="Calibri"/>
              </a:rPr>
              <a:t>Figure in conference slides is better</a:t>
            </a:r>
          </a:p>
          <a:p>
            <a:endParaRPr lang="en-US">
              <a:cs typeface="Calibri"/>
            </a:endParaRPr>
          </a:p>
          <a:p>
            <a:r>
              <a:rPr lang="en-US">
                <a:cs typeface="Calibri"/>
              </a:rPr>
              <a:t>The first step is generate bunch of equivalent quantum circuit based on the seed quantum circuit. As we mentioned in our background knowledge, two quantum gate sequences are equivalent if they yield the same math matrix representation. Based on this insight, </a:t>
            </a:r>
            <a:r>
              <a:rPr lang="en-US" err="1">
                <a:cs typeface="Calibri"/>
              </a:rPr>
              <a:t>QDiff</a:t>
            </a:r>
            <a:r>
              <a:rPr lang="en-US">
                <a:cs typeface="Calibri"/>
              </a:rPr>
              <a:t> transforms quantum gates with their equivalent math representation. </a:t>
            </a:r>
          </a:p>
          <a:p>
            <a:endParaRPr lang="en-US">
              <a:cs typeface="Calibri"/>
            </a:endParaRPr>
          </a:p>
          <a:p>
            <a:endParaRPr lang="en-US">
              <a:cs typeface="Calibri"/>
            </a:endParaRPr>
          </a:p>
          <a:p>
            <a:r>
              <a:rPr lang="en-US">
                <a:cs typeface="Calibri"/>
              </a:rPr>
              <a:t>Get key words</a:t>
            </a:r>
          </a:p>
        </p:txBody>
      </p:sp>
      <p:sp>
        <p:nvSpPr>
          <p:cNvPr id="4" name="Slide Number Placeholder 3">
            <a:extLst>
              <a:ext uri="{FF2B5EF4-FFF2-40B4-BE49-F238E27FC236}">
                <a16:creationId xmlns:a16="http://schemas.microsoft.com/office/drawing/2014/main" id="{251B835E-EF01-D475-354E-37A46B68D20E}"/>
              </a:ext>
            </a:extLst>
          </p:cNvPr>
          <p:cNvSpPr>
            <a:spLocks noGrp="1"/>
          </p:cNvSpPr>
          <p:nvPr>
            <p:ph type="sldNum" sz="quarter" idx="5"/>
          </p:nvPr>
        </p:nvSpPr>
        <p:spPr/>
        <p:txBody>
          <a:bodyPr/>
          <a:lstStyle/>
          <a:p>
            <a:fld id="{4A721D6C-EE68-41D0-9859-D159B52D786C}" type="slidenum">
              <a:rPr lang="en-US"/>
              <a:t>20</a:t>
            </a:fld>
            <a:endParaRPr lang="en-US"/>
          </a:p>
        </p:txBody>
      </p:sp>
    </p:spTree>
    <p:extLst>
      <p:ext uri="{BB962C8B-B14F-4D97-AF65-F5344CB8AC3E}">
        <p14:creationId xmlns:p14="http://schemas.microsoft.com/office/powerpoint/2010/main" val="38854627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After we generate bunches of equivalent programs, we need to execute them. However, not all circuit should be executed on quantum computers due to the noise in quantum computer. Some noisy circuits' results is unreliable because of the known hardware noise. We need to avoid unnecessary quantum hardware invocation by filtering noisy circuit.</a:t>
            </a:r>
          </a:p>
        </p:txBody>
      </p:sp>
      <p:sp>
        <p:nvSpPr>
          <p:cNvPr id="4" name="Slide Number Placeholder 3"/>
          <p:cNvSpPr>
            <a:spLocks noGrp="1"/>
          </p:cNvSpPr>
          <p:nvPr>
            <p:ph type="sldNum" sz="quarter" idx="5"/>
          </p:nvPr>
        </p:nvSpPr>
        <p:spPr/>
        <p:txBody>
          <a:bodyPr/>
          <a:lstStyle/>
          <a:p>
            <a:fld id="{4A721D6C-EE68-41D0-9859-D159B52D786C}" type="slidenum">
              <a:rPr lang="en-US"/>
              <a:t>21</a:t>
            </a:fld>
            <a:endParaRPr lang="en-US"/>
          </a:p>
        </p:txBody>
      </p:sp>
    </p:spTree>
    <p:extLst>
      <p:ext uri="{BB962C8B-B14F-4D97-AF65-F5344CB8AC3E}">
        <p14:creationId xmlns:p14="http://schemas.microsoft.com/office/powerpoint/2010/main" val="30802564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Here comes our filtering mechanism. Our insight is, if the quantum circuit execution time is more than T1 time, or the 2-qubit gate number is more than a threshold number t', then </a:t>
            </a:r>
            <a:r>
              <a:rPr lang="en-US" err="1">
                <a:cs typeface="Calibri"/>
              </a:rPr>
              <a:t>QDiff</a:t>
            </a:r>
            <a:r>
              <a:rPr lang="en-US">
                <a:cs typeface="Calibri"/>
              </a:rPr>
              <a:t> will label this circuit as the noisy circuit. IBM website has average gate execution time and T1 time for each quantum devices, so we collect these values from the website. For 2-qubit gate threshold, we collect the 2-qubit gate error rate from the IBM website, and with the user-given threshold t, we calculate the threshold for </a:t>
            </a:r>
            <a:r>
              <a:rPr lang="en-US"/>
              <a:t>2-qubit gate number by </a:t>
            </a:r>
            <a:r>
              <a:rPr lang="en-US" b="1"/>
              <a:t>t'=t/e</a:t>
            </a:r>
            <a:endParaRPr lang="en-US">
              <a:cs typeface="Calibri"/>
            </a:endParaRPr>
          </a:p>
        </p:txBody>
      </p:sp>
      <p:sp>
        <p:nvSpPr>
          <p:cNvPr id="4" name="Slide Number Placeholder 3"/>
          <p:cNvSpPr>
            <a:spLocks noGrp="1"/>
          </p:cNvSpPr>
          <p:nvPr>
            <p:ph type="sldNum" sz="quarter" idx="5"/>
          </p:nvPr>
        </p:nvSpPr>
        <p:spPr/>
        <p:txBody>
          <a:bodyPr/>
          <a:lstStyle/>
          <a:p>
            <a:fld id="{4A721D6C-EE68-41D0-9859-D159B52D786C}" type="slidenum">
              <a:rPr lang="en-US"/>
              <a:t>22</a:t>
            </a:fld>
            <a:endParaRPr lang="en-US"/>
          </a:p>
        </p:txBody>
      </p:sp>
    </p:spTree>
    <p:extLst>
      <p:ext uri="{BB962C8B-B14F-4D97-AF65-F5344CB8AC3E}">
        <p14:creationId xmlns:p14="http://schemas.microsoft.com/office/powerpoint/2010/main" val="3935808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After we filter out all the noisy circuit and execute all the good circuit on quantum computers, we need to compare the result to check if there is any divergence. If there is a divergent result, then maybe we found a potential bugs in software stacks. Since the results of quantum circuit is </a:t>
            </a:r>
            <a:r>
              <a:rPr lang="en-US" err="1">
                <a:cs typeface="Calibri"/>
              </a:rPr>
              <a:t>probalistic</a:t>
            </a:r>
            <a:r>
              <a:rPr lang="en-US">
                <a:cs typeface="Calibri"/>
              </a:rPr>
              <a:t>, we should repeat the measurement to get a distribution, and then we need to figure out how to check the equivalence of two distributions.</a:t>
            </a:r>
          </a:p>
        </p:txBody>
      </p:sp>
      <p:sp>
        <p:nvSpPr>
          <p:cNvPr id="4" name="Slide Number Placeholder 3"/>
          <p:cNvSpPr>
            <a:spLocks noGrp="1"/>
          </p:cNvSpPr>
          <p:nvPr>
            <p:ph type="sldNum" sz="quarter" idx="5"/>
          </p:nvPr>
        </p:nvSpPr>
        <p:spPr/>
        <p:txBody>
          <a:bodyPr/>
          <a:lstStyle/>
          <a:p>
            <a:fld id="{4A721D6C-EE68-41D0-9859-D159B52D786C}" type="slidenum">
              <a:rPr lang="en-US"/>
              <a:t>23</a:t>
            </a:fld>
            <a:endParaRPr lang="en-US"/>
          </a:p>
        </p:txBody>
      </p:sp>
    </p:spTree>
    <p:extLst>
      <p:ext uri="{BB962C8B-B14F-4D97-AF65-F5344CB8AC3E}">
        <p14:creationId xmlns:p14="http://schemas.microsoft.com/office/powerpoint/2010/main" val="29301876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a:cs typeface="Calibri"/>
              </a:rPr>
              <a:t>We adapt KS based comparison. </a:t>
            </a:r>
            <a:r>
              <a:rPr lang="en-US" sz="1200" b="0" i="0" u="none" strike="noStrike">
                <a:solidFill>
                  <a:srgbClr val="000000"/>
                </a:solidFill>
                <a:effectLst/>
                <a:latin typeface="Arial" panose="020B0604020202020204" pitchFamily="34" charset="0"/>
              </a:rPr>
              <a:t>The </a:t>
            </a:r>
            <a:r>
              <a:rPr lang="en-US" sz="1200" b="0" i="0" u="none" strike="noStrike" err="1">
                <a:solidFill>
                  <a:srgbClr val="000000"/>
                </a:solidFill>
                <a:effectLst/>
                <a:latin typeface="Arial" panose="020B0604020202020204" pitchFamily="34" charset="0"/>
              </a:rPr>
              <a:t>ks</a:t>
            </a:r>
            <a:r>
              <a:rPr lang="en-US" sz="1200" b="0" i="0" u="none" strike="noStrike">
                <a:solidFill>
                  <a:srgbClr val="000000"/>
                </a:solidFill>
                <a:effectLst/>
                <a:latin typeface="Arial" panose="020B0604020202020204" pitchFamily="34" charset="0"/>
              </a:rPr>
              <a:t> comparison works as follow: We first define cumulative probability, that is, add all probabilities that are smaller or equal to x. And the K-S statistic D is the max distance between two cumulative probabilities. We report divergent if D is larger than a user-defined threshold. </a:t>
            </a:r>
            <a:endParaRPr lang="en-US" b="0">
              <a:effectLst/>
            </a:endParaRPr>
          </a:p>
          <a:p>
            <a:pPr rtl="0"/>
            <a:br>
              <a:rPr lang="en-US" b="0">
                <a:effectLst/>
              </a:rPr>
            </a:br>
            <a:r>
              <a:rPr lang="en-US" sz="1200" b="0" i="0" u="none" strike="noStrike">
                <a:solidFill>
                  <a:srgbClr val="000000"/>
                </a:solidFill>
                <a:effectLst/>
                <a:latin typeface="Arial" panose="020B0604020202020204" pitchFamily="34" charset="0"/>
              </a:rPr>
              <a:t>Take the following two distributions as examples. N1 and N2 are measurement distribution results for two 2-qubit circuits. Users run and measure each circuits with the total trail number N = 1000,  and get following results in the first chart. We first calculate cumulative probability in right corner chart S1 and S2. With S1 and S2, we calculate K-S statistic D as the max distance between them. It is clear D=0.06 in this example. </a:t>
            </a:r>
            <a:endParaRPr lang="en-US" b="0">
              <a:effectLst/>
            </a:endParaRPr>
          </a:p>
          <a:p>
            <a:pPr rtl="0"/>
            <a:br>
              <a:rPr lang="en-US" b="0">
                <a:effectLst/>
              </a:rPr>
            </a:br>
            <a:r>
              <a:rPr lang="en-US" sz="1200" b="0" i="0" u="none" strike="noStrike" err="1">
                <a:solidFill>
                  <a:srgbClr val="000000"/>
                </a:solidFill>
                <a:effectLst/>
                <a:latin typeface="Arial" panose="020B0604020202020204" pitchFamily="34" charset="0"/>
              </a:rPr>
              <a:t>QDiff</a:t>
            </a:r>
            <a:r>
              <a:rPr lang="en-US" sz="1200" b="0" i="0" u="none" strike="noStrike">
                <a:solidFill>
                  <a:srgbClr val="000000"/>
                </a:solidFill>
                <a:effectLst/>
                <a:latin typeface="Arial" panose="020B0604020202020204" pitchFamily="34" charset="0"/>
              </a:rPr>
              <a:t> will Report divergent if D is larger than a user given threshold. The total trial number N can be determined by the threshold t and the confidence level p given by the users.</a:t>
            </a:r>
            <a:endParaRPr lang="en-US" b="0">
              <a:effectLst/>
            </a:endParaRPr>
          </a:p>
          <a:p>
            <a:pPr rtl="0"/>
            <a:br>
              <a:rPr lang="en-US" b="0">
                <a:effectLst/>
              </a:rPr>
            </a:br>
            <a:r>
              <a:rPr lang="en-US" sz="1200" b="0" i="0" u="none" strike="noStrike">
                <a:solidFill>
                  <a:srgbClr val="000000"/>
                </a:solidFill>
                <a:effectLst/>
                <a:latin typeface="Arial" panose="020B0604020202020204" pitchFamily="34" charset="0"/>
              </a:rPr>
              <a:t>In our evaluation, we empirically set p=⅔(two third), as it is a commonly used constant in statistics research. And we set t=0.1 to avoid false positive. </a:t>
            </a:r>
            <a:endParaRPr lang="en-US" b="0">
              <a:effectLst/>
            </a:endParaRPr>
          </a:p>
        </p:txBody>
      </p:sp>
      <p:sp>
        <p:nvSpPr>
          <p:cNvPr id="4" name="Slide Number Placeholder 3"/>
          <p:cNvSpPr>
            <a:spLocks noGrp="1"/>
          </p:cNvSpPr>
          <p:nvPr>
            <p:ph type="sldNum" sz="quarter" idx="5"/>
          </p:nvPr>
        </p:nvSpPr>
        <p:spPr/>
        <p:txBody>
          <a:bodyPr/>
          <a:lstStyle/>
          <a:p>
            <a:fld id="{4A721D6C-EE68-41D0-9859-D159B52D786C}" type="slidenum">
              <a:rPr lang="en-US"/>
              <a:t>24</a:t>
            </a:fld>
            <a:endParaRPr lang="en-US"/>
          </a:p>
        </p:txBody>
      </p:sp>
    </p:spTree>
    <p:extLst>
      <p:ext uri="{BB962C8B-B14F-4D97-AF65-F5344CB8AC3E}">
        <p14:creationId xmlns:p14="http://schemas.microsoft.com/office/powerpoint/2010/main" val="2061859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Only highlight results in red</a:t>
            </a:r>
          </a:p>
          <a:p>
            <a:r>
              <a:rPr lang="en-US"/>
              <a:t>With our approaches, can we find bugs</a:t>
            </a:r>
          </a:p>
          <a:p>
            <a:endParaRPr lang="en-US"/>
          </a:p>
          <a:p>
            <a:endParaRPr lang="en-US"/>
          </a:p>
          <a:p>
            <a:r>
              <a:rPr lang="en-US"/>
              <a:t>We evaluated </a:t>
            </a:r>
            <a:r>
              <a:rPr lang="en-US" err="1"/>
              <a:t>QDiff</a:t>
            </a:r>
            <a:r>
              <a:rPr lang="en-US"/>
              <a:t> on three quantum software stacks: </a:t>
            </a:r>
            <a:r>
              <a:rPr lang="en-US" err="1"/>
              <a:t>Cirq</a:t>
            </a:r>
            <a:r>
              <a:rPr lang="en-US"/>
              <a:t>, </a:t>
            </a:r>
            <a:r>
              <a:rPr lang="en-US" err="1"/>
              <a:t>Qiskit</a:t>
            </a:r>
            <a:r>
              <a:rPr lang="en-US"/>
              <a:t>, and </a:t>
            </a:r>
            <a:r>
              <a:rPr lang="en-US" err="1"/>
              <a:t>Pyquil</a:t>
            </a:r>
            <a:r>
              <a:rPr lang="en-US"/>
              <a:t>.  We ran the circuits on five IBM quantum computers with  6 well-known quantum algorithm (QAOA, Grover, etc.) as the initial test cases. </a:t>
            </a:r>
          </a:p>
          <a:p>
            <a:endParaRPr lang="en-US">
              <a:cs typeface="Calibri"/>
            </a:endParaRPr>
          </a:p>
        </p:txBody>
      </p:sp>
      <p:sp>
        <p:nvSpPr>
          <p:cNvPr id="4" name="Slide Number Placeholder 3"/>
          <p:cNvSpPr>
            <a:spLocks noGrp="1"/>
          </p:cNvSpPr>
          <p:nvPr>
            <p:ph type="sldNum" sz="quarter" idx="5"/>
          </p:nvPr>
        </p:nvSpPr>
        <p:spPr/>
        <p:txBody>
          <a:bodyPr/>
          <a:lstStyle/>
          <a:p>
            <a:fld id="{4A721D6C-EE68-41D0-9859-D159B52D786C}" type="slidenum">
              <a:rPr lang="en-US"/>
              <a:t>25</a:t>
            </a:fld>
            <a:endParaRPr lang="en-US"/>
          </a:p>
        </p:txBody>
      </p:sp>
    </p:spTree>
    <p:extLst>
      <p:ext uri="{BB962C8B-B14F-4D97-AF65-F5344CB8AC3E}">
        <p14:creationId xmlns:p14="http://schemas.microsoft.com/office/powerpoint/2010/main" val="15301511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r>
              <a:rPr lang="en-US">
                <a:cs typeface="Calibri"/>
              </a:rPr>
              <a:t>Let's take a deep look at what </a:t>
            </a:r>
            <a:r>
              <a:rPr lang="en-US" err="1">
                <a:cs typeface="Calibri"/>
              </a:rPr>
              <a:t>QDiff</a:t>
            </a:r>
            <a:r>
              <a:rPr lang="en-US">
                <a:cs typeface="Calibri"/>
              </a:rPr>
              <a:t> found on quantum computers. We find that </a:t>
            </a:r>
            <a:r>
              <a:rPr lang="en-US"/>
              <a:t>the divergence cases in hardware might due to the sub-optimal quantum circuit compilation, and speculated 2 possible root causes for 25 of them: qubit dephasing and 2-qubit gate mapping.</a:t>
            </a:r>
            <a:endParaRPr lang="en-US">
              <a:cs typeface="Calibri"/>
            </a:endParaRPr>
          </a:p>
        </p:txBody>
      </p:sp>
      <p:sp>
        <p:nvSpPr>
          <p:cNvPr id="4" name="Slide Number Placeholder 3"/>
          <p:cNvSpPr>
            <a:spLocks noGrp="1"/>
          </p:cNvSpPr>
          <p:nvPr>
            <p:ph type="sldNum" sz="quarter" idx="5"/>
          </p:nvPr>
        </p:nvSpPr>
        <p:spPr/>
        <p:txBody>
          <a:bodyPr/>
          <a:lstStyle/>
          <a:p>
            <a:fld id="{4A721D6C-EE68-41D0-9859-D159B52D786C}" type="slidenum">
              <a:rPr lang="en-US"/>
              <a:t>26</a:t>
            </a:fld>
            <a:endParaRPr lang="en-US"/>
          </a:p>
        </p:txBody>
      </p:sp>
    </p:spTree>
    <p:extLst>
      <p:ext uri="{BB962C8B-B14F-4D97-AF65-F5344CB8AC3E}">
        <p14:creationId xmlns:p14="http://schemas.microsoft.com/office/powerpoint/2010/main" val="29598823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Dephasing simply means qubit lost its correct state</a:t>
            </a:r>
            <a:r>
              <a:rPr lang="en-US" b="1"/>
              <a:t>. Suggested by google </a:t>
            </a:r>
            <a:r>
              <a:rPr lang="en-US" b="1" err="1"/>
              <a:t>cirq</a:t>
            </a:r>
            <a:r>
              <a:rPr lang="en-US" b="1"/>
              <a:t>, </a:t>
            </a:r>
            <a:r>
              <a:rPr lang="en-US"/>
              <a:t>Qubits that remain idle (same as idol,</a:t>
            </a:r>
            <a:r>
              <a:rPr lang="ja-JP" altLang="en-US">
                <a:ea typeface="游ゴシック"/>
              </a:rPr>
              <a:t>爱豆,偶像</a:t>
            </a:r>
            <a:r>
              <a:rPr lang="en-US"/>
              <a:t>) for long periods tend to </a:t>
            </a:r>
            <a:r>
              <a:rPr lang="en-US" err="1"/>
              <a:t>dephase</a:t>
            </a:r>
            <a:r>
              <a:rPr lang="en-US"/>
              <a:t>.</a:t>
            </a:r>
            <a:r>
              <a:rPr lang="en-US">
                <a:cs typeface="Calibri"/>
              </a:rPr>
              <a:t> For example, although circuit A and circuit B are semantically equivalent, since there is </a:t>
            </a:r>
            <a:r>
              <a:rPr lang="en-US"/>
              <a:t>no operation on #qc4 for too long time,</a:t>
            </a:r>
            <a:r>
              <a:rPr lang="en-US">
                <a:cs typeface="Calibri"/>
              </a:rPr>
              <a:t> qubit 4 lost its correct state and thus circuit A produce divergent results. Seems IBM Compiler did not consider the qubit dephasing, thus produce the bad circuit as (a). </a:t>
            </a:r>
          </a:p>
        </p:txBody>
      </p:sp>
      <p:sp>
        <p:nvSpPr>
          <p:cNvPr id="4" name="Slide Number Placeholder 3"/>
          <p:cNvSpPr>
            <a:spLocks noGrp="1"/>
          </p:cNvSpPr>
          <p:nvPr>
            <p:ph type="sldNum" sz="quarter" idx="5"/>
          </p:nvPr>
        </p:nvSpPr>
        <p:spPr/>
        <p:txBody>
          <a:bodyPr/>
          <a:lstStyle/>
          <a:p>
            <a:fld id="{4A721D6C-EE68-41D0-9859-D159B52D786C}" type="slidenum">
              <a:rPr lang="en-US"/>
              <a:t>27</a:t>
            </a:fld>
            <a:endParaRPr lang="en-US"/>
          </a:p>
        </p:txBody>
      </p:sp>
    </p:spTree>
    <p:extLst>
      <p:ext uri="{BB962C8B-B14F-4D97-AF65-F5344CB8AC3E}">
        <p14:creationId xmlns:p14="http://schemas.microsoft.com/office/powerpoint/2010/main" val="39187961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Another example is sub-optimal 2-qubit gate mapping. </a:t>
            </a:r>
            <a:r>
              <a:rPr lang="en-US"/>
              <a:t>On hardware </a:t>
            </a:r>
            <a:r>
              <a:rPr lang="en-US" b="1" err="1"/>
              <a:t>santiago</a:t>
            </a:r>
            <a:r>
              <a:rPr lang="en-US"/>
              <a:t>, the connection between #qc2 and #qc3 is far worse than it between #qc2 and #qc1 [1]. Although two circuits has few 2-qubit gates, circuit (a) leads to divergent results due to the bad connection between qc2 and qc3.</a:t>
            </a:r>
            <a:endParaRPr lang="en-US">
              <a:cs typeface="Calibri"/>
            </a:endParaRPr>
          </a:p>
        </p:txBody>
      </p:sp>
      <p:sp>
        <p:nvSpPr>
          <p:cNvPr id="4" name="Slide Number Placeholder 3"/>
          <p:cNvSpPr>
            <a:spLocks noGrp="1"/>
          </p:cNvSpPr>
          <p:nvPr>
            <p:ph type="sldNum" sz="quarter" idx="5"/>
          </p:nvPr>
        </p:nvSpPr>
        <p:spPr/>
        <p:txBody>
          <a:bodyPr/>
          <a:lstStyle/>
          <a:p>
            <a:fld id="{4A721D6C-EE68-41D0-9859-D159B52D786C}" type="slidenum">
              <a:rPr lang="en-US"/>
              <a:t>28</a:t>
            </a:fld>
            <a:endParaRPr lang="en-US"/>
          </a:p>
        </p:txBody>
      </p:sp>
    </p:spTree>
    <p:extLst>
      <p:ext uri="{BB962C8B-B14F-4D97-AF65-F5344CB8AC3E}">
        <p14:creationId xmlns:p14="http://schemas.microsoft.com/office/powerpoint/2010/main" val="15170243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are the first one to do differential testing </a:t>
            </a:r>
          </a:p>
          <a:p>
            <a:endParaRPr lang="en-US">
              <a:cs typeface="Calibri"/>
            </a:endParaRPr>
          </a:p>
          <a:p>
            <a:r>
              <a:rPr lang="en-US" sz="1200">
                <a:ea typeface="+mn-lt"/>
                <a:cs typeface="+mn-lt"/>
              </a:rPr>
              <a:t>pioneer work in extending software testing to hardware-</a:t>
            </a:r>
            <a:r>
              <a:rPr lang="en-US" sz="1200" err="1">
                <a:ea typeface="+mn-lt"/>
                <a:cs typeface="+mn-lt"/>
              </a:rPr>
              <a:t>assited</a:t>
            </a:r>
            <a:r>
              <a:rPr lang="en-US" sz="1200">
                <a:ea typeface="+mn-lt"/>
                <a:cs typeface="+mn-lt"/>
              </a:rPr>
              <a:t> testing</a:t>
            </a:r>
            <a:endParaRPr lang="en-US">
              <a:cs typeface="Calibri"/>
            </a:endParaRPr>
          </a:p>
        </p:txBody>
      </p:sp>
      <p:sp>
        <p:nvSpPr>
          <p:cNvPr id="4" name="Slide Number Placeholder 3"/>
          <p:cNvSpPr>
            <a:spLocks noGrp="1"/>
          </p:cNvSpPr>
          <p:nvPr>
            <p:ph type="sldNum" sz="quarter" idx="5"/>
          </p:nvPr>
        </p:nvSpPr>
        <p:spPr/>
        <p:txBody>
          <a:bodyPr/>
          <a:lstStyle/>
          <a:p>
            <a:fld id="{4A721D6C-EE68-41D0-9859-D159B52D786C}" type="slidenum">
              <a:rPr lang="en-US"/>
              <a:t>29</a:t>
            </a:fld>
            <a:endParaRPr lang="en-US"/>
          </a:p>
        </p:txBody>
      </p:sp>
    </p:spTree>
    <p:extLst>
      <p:ext uri="{BB962C8B-B14F-4D97-AF65-F5344CB8AC3E}">
        <p14:creationId xmlns:p14="http://schemas.microsoft.com/office/powerpoint/2010/main" val="1620196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a:extLst>
            <a:ext uri="{FF2B5EF4-FFF2-40B4-BE49-F238E27FC236}">
              <a16:creationId xmlns:a16="http://schemas.microsoft.com/office/drawing/2014/main" id="{340473F0-DC54-DE27-392D-E6BF2CBFB212}"/>
            </a:ext>
          </a:extLst>
        </p:cNvPr>
        <p:cNvGrpSpPr/>
        <p:nvPr/>
      </p:nvGrpSpPr>
      <p:grpSpPr>
        <a:xfrm>
          <a:off x="0" y="0"/>
          <a:ext cx="0" cy="0"/>
          <a:chOff x="0" y="0"/>
          <a:chExt cx="0" cy="0"/>
        </a:xfrm>
      </p:grpSpPr>
      <p:sp>
        <p:nvSpPr>
          <p:cNvPr id="139" name="Google Shape;139;g14b45e629cf_0_1:notes">
            <a:extLst>
              <a:ext uri="{FF2B5EF4-FFF2-40B4-BE49-F238E27FC236}">
                <a16:creationId xmlns:a16="http://schemas.microsoft.com/office/drawing/2014/main" id="{58296128-E723-2DEC-6833-B6241A68275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14b45e629cf_0_1:notes">
            <a:extLst>
              <a:ext uri="{FF2B5EF4-FFF2-40B4-BE49-F238E27FC236}">
                <a16:creationId xmlns:a16="http://schemas.microsoft.com/office/drawing/2014/main" id="{4AD83C51-73D4-DAFC-25C5-D8A7E1E5D399}"/>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228600" indent="-228600" rtl="0"/>
            <a:r>
              <a:rPr lang="en-US">
                <a:ea typeface="Calibri"/>
                <a:cs typeface="Calibri"/>
              </a:rPr>
              <a:t>What does heterogeneous application look like? Usually it has two parts of code: Host code, which runs on CPU, handle the logic flow, and invoke hardware accelerators with kernel code. Kernel code handle the heavy computation task and are running on hardware</a:t>
            </a:r>
          </a:p>
        </p:txBody>
      </p:sp>
      <p:sp>
        <p:nvSpPr>
          <p:cNvPr id="141" name="Google Shape;141;g14b45e629cf_0_1:notes">
            <a:extLst>
              <a:ext uri="{FF2B5EF4-FFF2-40B4-BE49-F238E27FC236}">
                <a16:creationId xmlns:a16="http://schemas.microsoft.com/office/drawing/2014/main" id="{9B6DD17E-781D-4C0E-392B-3395B37AFBEB}"/>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extLst>
      <p:ext uri="{BB962C8B-B14F-4D97-AF65-F5344CB8AC3E}">
        <p14:creationId xmlns:p14="http://schemas.microsoft.com/office/powerpoint/2010/main" val="36854673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Understanding </a:t>
            </a:r>
            <a:r>
              <a:rPr lang="en-US">
                <a:solidFill>
                  <a:schemeClr val="tx1">
                    <a:lumMod val="50000"/>
                  </a:schemeClr>
                </a:solidFill>
              </a:rPr>
              <a:t>hardware is the first step. </a:t>
            </a:r>
            <a:r>
              <a:rPr lang="en-US"/>
              <a:t>Hardware accelerators provide speed up for </a:t>
            </a:r>
            <a:r>
              <a:rPr lang="en-US" err="1"/>
              <a:t>xxxx</a:t>
            </a:r>
            <a:r>
              <a:rPr lang="en-US"/>
              <a:t>, software tools for systems stacks are wasting computation resource in the process of testing system stack. Motivate me: how can we make use of these hardware resource in system stack testing. Next I’ll show case my work, how to leverage </a:t>
            </a:r>
            <a:r>
              <a:rPr lang="en-US" err="1"/>
              <a:t>hw</a:t>
            </a:r>
            <a:r>
              <a:rPr lang="en-US"/>
              <a:t> resources to redesign the traditional fuzz testing</a:t>
            </a:r>
          </a:p>
          <a:p>
            <a:endParaRPr lang="en-US"/>
          </a:p>
          <a:p>
            <a:endParaRPr lang="en-US"/>
          </a:p>
          <a:p>
            <a:r>
              <a:rPr lang="en-US"/>
              <a:t>Q: we move our focus from quantum computer to FPGA because quantum computer is not mature enough for using it for testing</a:t>
            </a:r>
          </a:p>
        </p:txBody>
      </p:sp>
      <p:sp>
        <p:nvSpPr>
          <p:cNvPr id="4" name="Slide Number Placeholder 3"/>
          <p:cNvSpPr>
            <a:spLocks noGrp="1"/>
          </p:cNvSpPr>
          <p:nvPr>
            <p:ph type="sldNum" sz="quarter" idx="5"/>
          </p:nvPr>
        </p:nvSpPr>
        <p:spPr/>
        <p:txBody>
          <a:bodyPr/>
          <a:lstStyle/>
          <a:p>
            <a:fld id="{4A721D6C-EE68-41D0-9859-D159B52D786C}" type="slidenum">
              <a:rPr lang="en-US" smtClean="0"/>
              <a:t>30</a:t>
            </a:fld>
            <a:endParaRPr lang="en-US"/>
          </a:p>
        </p:txBody>
      </p:sp>
    </p:spTree>
    <p:extLst>
      <p:ext uri="{BB962C8B-B14F-4D97-AF65-F5344CB8AC3E}">
        <p14:creationId xmlns:p14="http://schemas.microsoft.com/office/powerpoint/2010/main" val="4071445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Previous work: leverage quantum hardware info to test quantum framework</a:t>
            </a:r>
          </a:p>
          <a:p>
            <a:r>
              <a:rPr lang="en-US"/>
              <a:t>Now: leverage FPGA info to test FPGA applications. Underlying idea and insight is extensible, how to extend by </a:t>
            </a:r>
            <a:r>
              <a:rPr lang="en-US" err="1"/>
              <a:t>xxxxx</a:t>
            </a:r>
            <a:r>
              <a:rPr lang="en-US"/>
              <a:t>, push mutation to kernels / accelerators, not specific to FPGAs, can be implemented to quantum computer (not mature) After we understand the hardware, the next step is to leverage the hardware. Now I’m </a:t>
            </a:r>
            <a:r>
              <a:rPr lang="en-US" err="1"/>
              <a:t>gonna</a:t>
            </a:r>
            <a:r>
              <a:rPr lang="en-US"/>
              <a:t> introduce my second work </a:t>
            </a:r>
            <a:r>
              <a:rPr lang="en-US" err="1"/>
              <a:t>Hfuzz</a:t>
            </a:r>
            <a:r>
              <a:rPr lang="en-US"/>
              <a:t>, which redesign the traditional fuzz testing  by leverage the powerful FPGA.</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447767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2544B-F378-47EF-F09F-83C97C9FF2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B74248-9E41-A254-A89F-7377EE0F11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9BCAD0-BB5D-E677-14F5-8CE745A56FBC}"/>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01D6E0F8-04DC-F11C-4BCE-DC449E8E98BB}"/>
              </a:ext>
            </a:extLst>
          </p:cNvPr>
          <p:cNvSpPr>
            <a:spLocks noGrp="1"/>
          </p:cNvSpPr>
          <p:nvPr>
            <p:ph type="sldNum" sz="quarter" idx="5"/>
          </p:nvPr>
        </p:nvSpPr>
        <p:spPr/>
        <p:txBody>
          <a:bodyPr/>
          <a:lstStyle/>
          <a:p>
            <a:fld id="{4A721D6C-EE68-41D0-9859-D159B52D786C}" type="slidenum">
              <a:rPr lang="en-US"/>
              <a:t>32</a:t>
            </a:fld>
            <a:endParaRPr lang="en-US"/>
          </a:p>
        </p:txBody>
      </p:sp>
    </p:spTree>
    <p:extLst>
      <p:ext uri="{BB962C8B-B14F-4D97-AF65-F5344CB8AC3E}">
        <p14:creationId xmlns:p14="http://schemas.microsoft.com/office/powerpoint/2010/main" val="20627249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a:p>
            <a:r>
              <a:rPr lang="en-US">
                <a:cs typeface="Calibri"/>
              </a:rPr>
              <a:t>The bugs in FPGA kernel code can be difficult to find and reason. Take this transform kernel code as an example. With two large matrices as input, previous kernel sends non-zero elements of the input matrices to the transform kernel with kernel-to-kernel pipe, </a:t>
            </a:r>
            <a:r>
              <a:rPr lang="en-US" err="1">
                <a:cs typeface="Calibri"/>
              </a:rPr>
              <a:t>KToKFIFO</a:t>
            </a:r>
            <a:r>
              <a:rPr lang="en-US">
                <a:cs typeface="Calibri"/>
              </a:rPr>
              <a:t>. With two large sparse matrices as input, during CPU emulation, all pipe read operations are successful and no error happen. However, if we run the kernel on FPGA, </a:t>
            </a:r>
            <a:r>
              <a:rPr lang="en-US"/>
              <a:t>the data is not ready when the transform kernel try to read from the FIFO, which leads to a pipe read failure in the kernel and leads to a div/0 error and returns wrong results.</a:t>
            </a:r>
            <a:endParaRPr lang="en-US">
              <a:cs typeface="Calibri"/>
            </a:endParaRPr>
          </a:p>
        </p:txBody>
      </p:sp>
      <p:sp>
        <p:nvSpPr>
          <p:cNvPr id="4" name="Slide Number Placeholder 3"/>
          <p:cNvSpPr>
            <a:spLocks noGrp="1"/>
          </p:cNvSpPr>
          <p:nvPr>
            <p:ph type="sldNum" sz="quarter" idx="5"/>
          </p:nvPr>
        </p:nvSpPr>
        <p:spPr/>
        <p:txBody>
          <a:bodyPr/>
          <a:lstStyle/>
          <a:p>
            <a:fld id="{4A721D6C-EE68-41D0-9859-D159B52D786C}" type="slidenum">
              <a:rPr lang="en-US"/>
              <a:t>33</a:t>
            </a:fld>
            <a:endParaRPr lang="en-US"/>
          </a:p>
        </p:txBody>
      </p:sp>
    </p:spTree>
    <p:extLst>
      <p:ext uri="{BB962C8B-B14F-4D97-AF65-F5344CB8AC3E}">
        <p14:creationId xmlns:p14="http://schemas.microsoft.com/office/powerpoint/2010/main" val="27625483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b="1"/>
              <a:t>Existing testing approach cannot find kernel errors efficiently. M</a:t>
            </a:r>
            <a:r>
              <a:rPr lang="en-US"/>
              <a:t>y co-authored previous work </a:t>
            </a:r>
            <a:r>
              <a:rPr lang="en-US" err="1"/>
              <a:t>HeteroFuzz</a:t>
            </a:r>
            <a:r>
              <a:rPr lang="en-US"/>
              <a:t> measured the running time of AFL on the CPU and FPGA errors reported on Xilinx . It would take up to 93 hours–over 4 days of fuzzing time to find such kernel errors. Why? In the HLS/ FPGA domain, there are several technical challenges that make AFL-like fuzzing techniques not easily applicable. Let me describe 2 technical challenges in the next slides. </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4A721D6C-EE68-41D0-9859-D159B52D786C}" type="slidenum">
              <a:rPr lang="en-US"/>
              <a:t>34</a:t>
            </a:fld>
            <a:endParaRPr lang="en-US"/>
          </a:p>
        </p:txBody>
      </p:sp>
    </p:spTree>
    <p:extLst>
      <p:ext uri="{BB962C8B-B14F-4D97-AF65-F5344CB8AC3E}">
        <p14:creationId xmlns:p14="http://schemas.microsoft.com/office/powerpoint/2010/main" val="14969804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grey-box fuzzing requires having a feedback mechanism to distinguish test inputs leading to different behavior. In AFL like fuzzing, we typically use branch coverage as a feedback. However measuring branch coverage is not very meaningful at the kernel, because at HW gate level all the branches will be executed. Moreover, kernel code is often treated as black box during execution, makes it even harder to get meaningful feedback from the </a:t>
            </a:r>
            <a:r>
              <a:rPr lang="en-US" err="1"/>
              <a:t>hw</a:t>
            </a:r>
            <a:r>
              <a:rPr lang="en-US"/>
              <a:t>. Second, the input size of heterogeneous application is usually very large. typical input mutations on CPU such as bit-level or byte-level mutations are unlikely to be effective and highly in-efficient. </a:t>
            </a:r>
          </a:p>
          <a:p>
            <a:br>
              <a:rPr lang="en-US">
                <a:cs typeface="+mn-lt"/>
              </a:rPr>
            </a:br>
            <a:br>
              <a:rPr lang="en-US">
                <a:cs typeface="+mn-lt"/>
              </a:rPr>
            </a:br>
            <a:endParaRPr lang="en-US">
              <a:cs typeface="Calibri"/>
            </a:endParaRPr>
          </a:p>
          <a:p>
            <a:endParaRPr lang="en-US">
              <a:cs typeface="+mn-lt"/>
            </a:endParaRPr>
          </a:p>
        </p:txBody>
      </p:sp>
      <p:sp>
        <p:nvSpPr>
          <p:cNvPr id="4" name="Slide Number Placeholder 3"/>
          <p:cNvSpPr>
            <a:spLocks noGrp="1"/>
          </p:cNvSpPr>
          <p:nvPr>
            <p:ph type="sldNum" sz="quarter" idx="5"/>
          </p:nvPr>
        </p:nvSpPr>
        <p:spPr/>
        <p:txBody>
          <a:bodyPr/>
          <a:lstStyle/>
          <a:p>
            <a:fld id="{4A721D6C-EE68-41D0-9859-D159B52D786C}" type="slidenum">
              <a:rPr lang="en-US"/>
              <a:t>35</a:t>
            </a:fld>
            <a:endParaRPr lang="en-US"/>
          </a:p>
        </p:txBody>
      </p:sp>
    </p:spTree>
    <p:extLst>
      <p:ext uri="{BB962C8B-B14F-4D97-AF65-F5344CB8AC3E}">
        <p14:creationId xmlns:p14="http://schemas.microsoft.com/office/powerpoint/2010/main" val="27149684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a:extLst>
            <a:ext uri="{FF2B5EF4-FFF2-40B4-BE49-F238E27FC236}">
              <a16:creationId xmlns:a16="http://schemas.microsoft.com/office/drawing/2014/main" id="{C2E9888F-8E70-2F3E-095D-0EF103595831}"/>
            </a:ext>
          </a:extLst>
        </p:cNvPr>
        <p:cNvGrpSpPr/>
        <p:nvPr/>
      </p:nvGrpSpPr>
      <p:grpSpPr>
        <a:xfrm>
          <a:off x="0" y="0"/>
          <a:ext cx="0" cy="0"/>
          <a:chOff x="0" y="0"/>
          <a:chExt cx="0" cy="0"/>
        </a:xfrm>
      </p:grpSpPr>
      <p:sp>
        <p:nvSpPr>
          <p:cNvPr id="153" name="Google Shape;153;g14b45e629cf_0_10:notes">
            <a:extLst>
              <a:ext uri="{FF2B5EF4-FFF2-40B4-BE49-F238E27FC236}">
                <a16:creationId xmlns:a16="http://schemas.microsoft.com/office/drawing/2014/main" id="{A0C2BE07-8889-0C2C-970E-7ED4D1BBDB4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14b45e629cf_0_10:notes">
            <a:extLst>
              <a:ext uri="{FF2B5EF4-FFF2-40B4-BE49-F238E27FC236}">
                <a16:creationId xmlns:a16="http://schemas.microsoft.com/office/drawing/2014/main" id="{718163E5-EEEC-FF16-D49F-59507A50A53A}"/>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i="1">
                <a:cs typeface="Calibri" panose="020F0502020204030204"/>
              </a:rPr>
              <a:t>We want to answer the key question with our work: can we use FPGAs to help testing heterogeneous applications?</a:t>
            </a:r>
          </a:p>
        </p:txBody>
      </p:sp>
      <p:sp>
        <p:nvSpPr>
          <p:cNvPr id="155" name="Google Shape;155;g14b45e629cf_0_10:notes">
            <a:extLst>
              <a:ext uri="{FF2B5EF4-FFF2-40B4-BE49-F238E27FC236}">
                <a16:creationId xmlns:a16="http://schemas.microsoft.com/office/drawing/2014/main" id="{73EA293A-0D11-9580-27A0-596B86E8356C}"/>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spTree>
    <p:extLst>
      <p:ext uri="{BB962C8B-B14F-4D97-AF65-F5344CB8AC3E}">
        <p14:creationId xmlns:p14="http://schemas.microsoft.com/office/powerpoint/2010/main" val="34199795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Font size is too small</a:t>
            </a:r>
          </a:p>
          <a:p>
            <a:endParaRPr lang="en-US"/>
          </a:p>
          <a:p>
            <a:endParaRPr lang="en-US"/>
          </a:p>
          <a:p>
            <a:r>
              <a:rPr lang="en-US"/>
              <a:t>We reinvent fuzz testing for the heterogeneous applications, by leveraging FPGAs to address two challenges. We push mutation into the kernel to avoid redundant data transition and speed up the mutation by better parallelism on FPGAs. To get useful feedback to guide test case generation, we insert in-kernel probes with FPGAs, to monitor the runtime channel usage between kernel and kernel, kernel and host, and other accelerator's value spectra like in-kernel variable value range. Also,</a:t>
            </a:r>
            <a:br>
              <a:rPr lang="en-US">
                <a:cs typeface="+mn-lt"/>
              </a:rPr>
            </a:br>
            <a:endParaRPr lang="en-US"/>
          </a:p>
        </p:txBody>
      </p:sp>
      <p:sp>
        <p:nvSpPr>
          <p:cNvPr id="4" name="Slide Number Placeholder 3"/>
          <p:cNvSpPr>
            <a:spLocks noGrp="1"/>
          </p:cNvSpPr>
          <p:nvPr>
            <p:ph type="sldNum" sz="quarter" idx="5"/>
          </p:nvPr>
        </p:nvSpPr>
        <p:spPr/>
        <p:txBody>
          <a:bodyPr/>
          <a:lstStyle/>
          <a:p>
            <a:fld id="{4A721D6C-EE68-41D0-9859-D159B52D786C}" type="slidenum">
              <a:rPr lang="en-US"/>
              <a:t>37</a:t>
            </a:fld>
            <a:endParaRPr lang="en-US"/>
          </a:p>
        </p:txBody>
      </p:sp>
    </p:spTree>
    <p:extLst>
      <p:ext uri="{BB962C8B-B14F-4D97-AF65-F5344CB8AC3E}">
        <p14:creationId xmlns:p14="http://schemas.microsoft.com/office/powerpoint/2010/main" val="13752170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a:cs typeface="+mn-lt"/>
              </a:rPr>
            </a:br>
            <a:r>
              <a:rPr lang="en-US"/>
              <a:t>We rewrite mutations as a sperate kernel job and enable parallelism in HW accelerators for each mutation operator. For example, for the Sparsity Mutation that Replace each element from index </a:t>
            </a:r>
            <a:br>
              <a:rPr lang="en-US">
                <a:cs typeface="+mn-lt"/>
              </a:rPr>
            </a:br>
            <a:r>
              <a:rPr lang="en-US"/>
              <a:t>s to </a:t>
            </a:r>
            <a:r>
              <a:rPr lang="en-US" i="1"/>
              <a:t>e</a:t>
            </a:r>
            <a:r>
              <a:rPr lang="en-US"/>
              <a:t> to zero, we rewrite the mutation from CPU version to FPGAs version with </a:t>
            </a:r>
            <a:r>
              <a:rPr lang="en-US" err="1"/>
              <a:t>h.parallel</a:t>
            </a:r>
            <a:r>
              <a:rPr lang="en-US"/>
              <a:t> to enable </a:t>
            </a:r>
            <a:r>
              <a:rPr lang="en-US" err="1"/>
              <a:t>parallism</a:t>
            </a:r>
            <a:r>
              <a:rPr lang="en-US"/>
              <a:t>.</a:t>
            </a:r>
            <a:endParaRPr lang="en-US">
              <a:cs typeface="Calibri"/>
            </a:endParaRPr>
          </a:p>
        </p:txBody>
      </p:sp>
      <p:sp>
        <p:nvSpPr>
          <p:cNvPr id="4" name="Slide Number Placeholder 3"/>
          <p:cNvSpPr>
            <a:spLocks noGrp="1"/>
          </p:cNvSpPr>
          <p:nvPr>
            <p:ph type="sldNum" sz="quarter" idx="5"/>
          </p:nvPr>
        </p:nvSpPr>
        <p:spPr/>
        <p:txBody>
          <a:bodyPr/>
          <a:lstStyle/>
          <a:p>
            <a:fld id="{4A721D6C-EE68-41D0-9859-D159B52D786C}" type="slidenum">
              <a:rPr lang="en-US"/>
              <a:t>38</a:t>
            </a:fld>
            <a:endParaRPr lang="en-US"/>
          </a:p>
        </p:txBody>
      </p:sp>
    </p:spTree>
    <p:extLst>
      <p:ext uri="{BB962C8B-B14F-4D97-AF65-F5344CB8AC3E}">
        <p14:creationId xmlns:p14="http://schemas.microsoft.com/office/powerpoint/2010/main" val="1051029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conduct code analysis with the AST tool </a:t>
            </a:r>
            <a:r>
              <a:rPr lang="en-US" err="1"/>
              <a:t>Pycparser</a:t>
            </a:r>
            <a:r>
              <a:rPr lang="en-US"/>
              <a:t> [1] and, therefore, locate the channel usage in the </a:t>
            </a:r>
            <a:r>
              <a:rPr lang="en-US" err="1"/>
              <a:t>kerenl</a:t>
            </a:r>
            <a:r>
              <a:rPr lang="en-US"/>
              <a:t> code. The in-kernel probes are automatically added to monitor channel size and range of variable value by source-to-source code instrumentation. For example, in our transform kernel, we first locate the in-kernel variable integer divisor and channel usage </a:t>
            </a:r>
            <a:r>
              <a:rPr lang="en-US" err="1"/>
              <a:t>KToKFIFO</a:t>
            </a:r>
            <a:r>
              <a:rPr lang="en-US"/>
              <a:t>::read() at the blue line, then we automatically add probes with pre-written code patterns.</a:t>
            </a:r>
            <a:endParaRPr lang="en-US">
              <a:cs typeface="Calibri"/>
            </a:endParaRPr>
          </a:p>
          <a:p>
            <a:endParaRPr lang="en-US">
              <a:cs typeface="+mn-lt"/>
            </a:endParaRPr>
          </a:p>
          <a:p>
            <a:r>
              <a:rPr lang="en-US">
                <a:cs typeface="+mn-lt"/>
              </a:rPr>
              <a:t>//Overhead: </a:t>
            </a:r>
            <a:r>
              <a:rPr lang="en-US"/>
              <a:t>In-kernel probe insertion uses 24% extra LUT, 29% extra FF, 8% extra RAM, and reduces frequency by 5%</a:t>
            </a:r>
            <a:endParaRPr lang="en-US">
              <a:cs typeface="+mn-lt"/>
            </a:endParaRPr>
          </a:p>
          <a:p>
            <a:endParaRPr lang="en-US">
              <a:cs typeface="+mn-lt"/>
            </a:endParaRPr>
          </a:p>
        </p:txBody>
      </p:sp>
      <p:sp>
        <p:nvSpPr>
          <p:cNvPr id="4" name="Slide Number Placeholder 3"/>
          <p:cNvSpPr>
            <a:spLocks noGrp="1"/>
          </p:cNvSpPr>
          <p:nvPr>
            <p:ph type="sldNum" sz="quarter" idx="5"/>
          </p:nvPr>
        </p:nvSpPr>
        <p:spPr/>
        <p:txBody>
          <a:bodyPr/>
          <a:lstStyle/>
          <a:p>
            <a:fld id="{4A721D6C-EE68-41D0-9859-D159B52D786C}" type="slidenum">
              <a:rPr lang="en-US"/>
              <a:t>39</a:t>
            </a:fld>
            <a:endParaRPr lang="en-US"/>
          </a:p>
        </p:txBody>
      </p:sp>
    </p:spTree>
    <p:extLst>
      <p:ext uri="{BB962C8B-B14F-4D97-AF65-F5344CB8AC3E}">
        <p14:creationId xmlns:p14="http://schemas.microsoft.com/office/powerpoint/2010/main" val="4209018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4b45e629cf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14b45e629cf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a:cs typeface="+mn-lt"/>
              </a:rPr>
              <a:t>However, the computing power is locked in a few hands. Take FPGAs as an example, based</a:t>
            </a:r>
            <a:r>
              <a:rPr lang="en-US"/>
              <a:t> on the </a:t>
            </a:r>
            <a:r>
              <a:rPr lang="en-US" err="1"/>
              <a:t>xilinx</a:t>
            </a:r>
            <a:r>
              <a:rPr lang="en-US"/>
              <a:t> study, the truth is, less than 5% of software developers in the US are able to easily make use of FPGA heterogeneity in their software systems. Why? Why people do not want to use these powerful accelerator?</a:t>
            </a:r>
          </a:p>
          <a:p>
            <a:endParaRPr lang="en-US"/>
          </a:p>
          <a:p>
            <a:endParaRPr lang="en-US"/>
          </a:p>
          <a:p>
            <a:r>
              <a:rPr lang="en-US"/>
              <a:t>Have some title “FPGA got errors, whole system down”, have more motivation </a:t>
            </a:r>
          </a:p>
          <a:p>
            <a:endParaRPr lang="en-US"/>
          </a:p>
          <a:p>
            <a:r>
              <a:rPr lang="en-US"/>
              <a:t>Some challenges: why this is challenge, why original testing does not work (take xxx hours)</a:t>
            </a:r>
          </a:p>
        </p:txBody>
      </p:sp>
      <p:sp>
        <p:nvSpPr>
          <p:cNvPr id="155" name="Google Shape;155;g14b45e629cf_0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extLst>
      <p:ext uri="{BB962C8B-B14F-4D97-AF65-F5344CB8AC3E}">
        <p14:creationId xmlns:p14="http://schemas.microsoft.com/office/powerpoint/2010/main" val="25411707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evaluate </a:t>
            </a:r>
            <a:r>
              <a:rPr lang="en-US" err="1"/>
              <a:t>HFuzz</a:t>
            </a:r>
            <a:r>
              <a:rPr lang="en-US"/>
              <a:t> on seven DPC++ heterogeneous applications. These benchmarks cover a representative set of optimizations used in kernel (e.g., custom </a:t>
            </a:r>
            <a:r>
              <a:rPr lang="en-US" err="1"/>
              <a:t>bitwidth</a:t>
            </a:r>
            <a:r>
              <a:rPr lang="en-US"/>
              <a:t>, loop unrolling, etc.) and different memory usages (e.g., buffer memory, unified shared memory, FIFO)</a:t>
            </a:r>
          </a:p>
          <a:p>
            <a:r>
              <a:rPr lang="en-US">
                <a:cs typeface="Calibri"/>
              </a:rPr>
              <a:t>We evaluate our two improvement, and </a:t>
            </a:r>
            <a:r>
              <a:rPr lang="en-US"/>
              <a:t>compared to the baseline, with in-kernel probe, </a:t>
            </a:r>
            <a:r>
              <a:rPr lang="en-US" err="1"/>
              <a:t>Hfuzz</a:t>
            </a:r>
            <a:r>
              <a:rPr lang="en-US"/>
              <a:t> finds bugs 4.1x faster; and by pushing mutation into kernels, </a:t>
            </a:r>
            <a:r>
              <a:rPr lang="en-US" err="1"/>
              <a:t>Hfuzz</a:t>
            </a:r>
            <a:r>
              <a:rPr lang="en-US"/>
              <a:t> finds bugs 2.4x faster. </a:t>
            </a:r>
            <a:endParaRPr lang="en-US">
              <a:ea typeface="Calibri"/>
              <a:cs typeface="Calibri"/>
            </a:endParaRPr>
          </a:p>
          <a:p>
            <a:endParaRPr lang="en-US">
              <a:cs typeface="Calibri"/>
            </a:endParaRPr>
          </a:p>
          <a:p>
            <a:r>
              <a:rPr lang="en-US">
                <a:cs typeface="Calibri"/>
              </a:rPr>
              <a:t>(purely by papalism, </a:t>
            </a:r>
            <a:r>
              <a:rPr lang="en-US"/>
              <a:t>1.8X</a:t>
            </a:r>
            <a:r>
              <a:rPr lang="en-US">
                <a:cs typeface="Calibri"/>
              </a:rPr>
              <a:t> speedup on matrix-multiplication)</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4A721D6C-EE68-41D0-9859-D159B52D786C}" type="slidenum">
              <a:rPr lang="en-US"/>
              <a:t>40</a:t>
            </a:fld>
            <a:endParaRPr lang="en-US"/>
          </a:p>
        </p:txBody>
      </p:sp>
    </p:spTree>
    <p:extLst>
      <p:ext uri="{BB962C8B-B14F-4D97-AF65-F5344CB8AC3E}">
        <p14:creationId xmlns:p14="http://schemas.microsoft.com/office/powerpoint/2010/main" val="8796516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92ACF-6F5F-8758-F1CD-4182DDEA24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C8382F-CA87-F62A-B439-2E87001DB7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AE0253-8A2B-33CD-2D86-98A95350D7D7}"/>
              </a:ext>
            </a:extLst>
          </p:cNvPr>
          <p:cNvSpPr>
            <a:spLocks noGrp="1"/>
          </p:cNvSpPr>
          <p:nvPr>
            <p:ph type="body" idx="1"/>
          </p:nvPr>
        </p:nvSpPr>
        <p:spPr/>
        <p:txBody>
          <a:bodyPr/>
          <a:lstStyle/>
          <a:p>
            <a:r>
              <a:rPr lang="en-US">
                <a:cs typeface="Calibri"/>
              </a:rPr>
              <a:t>Testing </a:t>
            </a:r>
            <a:r>
              <a:rPr lang="en-US"/>
              <a:t>to expose a bug is not the last step</a:t>
            </a:r>
            <a:r>
              <a:rPr lang="en-US">
                <a:cs typeface="Calibri"/>
              </a:rPr>
              <a:t>. During our collaboration with Intel, </a:t>
            </a:r>
            <a:r>
              <a:rPr lang="en-US" err="1">
                <a:cs typeface="Calibri"/>
              </a:rPr>
              <a:t>Hfuzz</a:t>
            </a:r>
            <a:r>
              <a:rPr lang="en-US">
                <a:cs typeface="Calibri"/>
              </a:rPr>
              <a:t> find bugs in their benchmark. However, the heterogeneous compiler and application are very complex. It is nearly impossible for developers to investigate all the code to debug. We need to provide more information</a:t>
            </a:r>
          </a:p>
        </p:txBody>
      </p:sp>
      <p:sp>
        <p:nvSpPr>
          <p:cNvPr id="4" name="Slide Number Placeholder 3">
            <a:extLst>
              <a:ext uri="{FF2B5EF4-FFF2-40B4-BE49-F238E27FC236}">
                <a16:creationId xmlns:a16="http://schemas.microsoft.com/office/drawing/2014/main" id="{91535A7B-6EB4-68A4-A02C-EF418F64BA05}"/>
              </a:ext>
            </a:extLst>
          </p:cNvPr>
          <p:cNvSpPr>
            <a:spLocks noGrp="1"/>
          </p:cNvSpPr>
          <p:nvPr>
            <p:ph type="sldNum" sz="quarter" idx="5"/>
          </p:nvPr>
        </p:nvSpPr>
        <p:spPr/>
        <p:txBody>
          <a:bodyPr/>
          <a:lstStyle/>
          <a:p>
            <a:fld id="{4A721D6C-EE68-41D0-9859-D159B52D786C}" type="slidenum">
              <a:rPr lang="en-US"/>
              <a:t>41</a:t>
            </a:fld>
            <a:endParaRPr lang="en-US"/>
          </a:p>
        </p:txBody>
      </p:sp>
    </p:spTree>
    <p:extLst>
      <p:ext uri="{BB962C8B-B14F-4D97-AF65-F5344CB8AC3E}">
        <p14:creationId xmlns:p14="http://schemas.microsoft.com/office/powerpoint/2010/main" val="7012799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8F439-623C-A2B0-443C-7700E56F18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CB376E-AC28-D0EE-B04A-614E418EFD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1132C3-226A-8ED9-2CDC-38B10D57CF91}"/>
              </a:ext>
            </a:extLst>
          </p:cNvPr>
          <p:cNvSpPr>
            <a:spLocks noGrp="1"/>
          </p:cNvSpPr>
          <p:nvPr>
            <p:ph type="body" idx="1"/>
          </p:nvPr>
        </p:nvSpPr>
        <p:spPr/>
        <p:txBody>
          <a:bodyPr/>
          <a:lstStyle/>
          <a:p>
            <a:r>
              <a:rPr lang="en-US"/>
              <a:t>Now let me introduce my third work, </a:t>
            </a:r>
            <a:r>
              <a:rPr lang="en-US" err="1"/>
              <a:t>Duoreduce</a:t>
            </a:r>
            <a:r>
              <a:rPr lang="en-US"/>
              <a:t>, bug isolation for multi-layer extensible compilation. The key insight of this work, is to use the dependency between code and compilation, to bug isolation at both code dimension, and compilation dimension</a:t>
            </a:r>
          </a:p>
        </p:txBody>
      </p:sp>
      <p:sp>
        <p:nvSpPr>
          <p:cNvPr id="4" name="Slide Number Placeholder 3">
            <a:extLst>
              <a:ext uri="{FF2B5EF4-FFF2-40B4-BE49-F238E27FC236}">
                <a16:creationId xmlns:a16="http://schemas.microsoft.com/office/drawing/2014/main" id="{CC9256B8-CE16-D185-3B04-9AF8AE37EC77}"/>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87865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Take CIRCT, a famous open-source heterogeneous compilers as an example. </a:t>
            </a:r>
            <a:r>
              <a:rPr lang="en-US" b="0" i="0">
                <a:solidFill>
                  <a:srgbClr val="1D1C1D"/>
                </a:solidFill>
                <a:effectLst/>
                <a:latin typeface="Slack-Lato"/>
              </a:rPr>
              <a:t>CIRCT transforms high-level language code such as Python and C into Verilog. It defines multiple layers from high-level code to </a:t>
            </a:r>
            <a:r>
              <a:rPr lang="en-US" b="0" i="0" err="1">
                <a:solidFill>
                  <a:srgbClr val="1D1C1D"/>
                </a:solidFill>
                <a:effectLst/>
                <a:latin typeface="Slack-Lato"/>
              </a:rPr>
              <a:t>lowe</a:t>
            </a:r>
            <a:r>
              <a:rPr lang="en-US" b="0" i="0">
                <a:solidFill>
                  <a:srgbClr val="1D1C1D"/>
                </a:solidFill>
                <a:effectLst/>
                <a:latin typeface="Slack-Lato"/>
              </a:rPr>
              <a:t> level Verilog code. It defines 206 compilation passes, including multiple optimizations and transformations. For example, It can convert high-level Python constructs into optimized Verilog code by utilizing 15 distinct compilation passes. </a:t>
            </a:r>
            <a:endParaRPr lang="en-US"/>
          </a:p>
        </p:txBody>
      </p:sp>
      <p:sp>
        <p:nvSpPr>
          <p:cNvPr id="4" name="Slide Number Placeholder 3"/>
          <p:cNvSpPr>
            <a:spLocks noGrp="1"/>
          </p:cNvSpPr>
          <p:nvPr>
            <p:ph type="sldNum" sz="quarter" idx="5"/>
          </p:nvPr>
        </p:nvSpPr>
        <p:spPr/>
        <p:txBody>
          <a:bodyPr/>
          <a:lstStyle/>
          <a:p>
            <a:fld id="{4A721D6C-EE68-41D0-9859-D159B52D786C}" type="slidenum">
              <a:rPr lang="en-US" smtClean="0"/>
              <a:t>43</a:t>
            </a:fld>
            <a:endParaRPr lang="en-US"/>
          </a:p>
        </p:txBody>
      </p:sp>
    </p:spTree>
    <p:extLst>
      <p:ext uri="{BB962C8B-B14F-4D97-AF65-F5344CB8AC3E}">
        <p14:creationId xmlns:p14="http://schemas.microsoft.com/office/powerpoint/2010/main" val="38547949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DEBA7-F706-D904-34A6-902165B96E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720174-0A24-36E1-C09D-97B4882453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DABEF6-9BF6-4163-E4B1-6536F80C5833}"/>
              </a:ext>
            </a:extLst>
          </p:cNvPr>
          <p:cNvSpPr>
            <a:spLocks noGrp="1"/>
          </p:cNvSpPr>
          <p:nvPr>
            <p:ph type="body" idx="1"/>
          </p:nvPr>
        </p:nvSpPr>
        <p:spPr/>
        <p:txBody>
          <a:bodyPr/>
          <a:lstStyle/>
          <a:p>
            <a:r>
              <a:rPr lang="en-US">
                <a:cs typeface="Calibri"/>
              </a:rPr>
              <a:t>So what is MLIR? MLIR stands for multi layer intermediate representation. It use dialect to represent different level of abstraction. And it has compilation passes, to bridge different level of abstraction, act as transformation. It is widely used as ML compiler and heterogenous compiler</a:t>
            </a:r>
            <a:br>
              <a:rPr lang="en-US">
                <a:cs typeface="Calibri"/>
              </a:rPr>
            </a:br>
            <a:br>
              <a:rPr lang="en-US">
                <a:cs typeface="Calibri"/>
              </a:rPr>
            </a:br>
            <a:r>
              <a:rPr lang="en-US" b="0" i="0">
                <a:solidFill>
                  <a:srgbClr val="333333"/>
                </a:solidFill>
                <a:effectLst/>
                <a:latin typeface="PT Serif" panose="020A0603040505020204" pitchFamily="18" charset="77"/>
                <a:cs typeface="Calibri"/>
              </a:rPr>
              <a:t>Q: </a:t>
            </a:r>
            <a:r>
              <a:rPr lang="en-US" b="0" i="0">
                <a:solidFill>
                  <a:srgbClr val="333333"/>
                </a:solidFill>
                <a:effectLst/>
                <a:latin typeface="PT Serif" panose="020A0603040505020204" pitchFamily="18" charset="77"/>
              </a:rPr>
              <a:t>TVM is an end-to-end compiler for deep learning workloads, and MLIR is a reusable and extensible compilation infrastructure. Although their core ideas differ, the ecosystems built are comparable. TVM’s extensibility feature originates from the tensor representation and optimization mechanism and provides a powerful automated design to achieve high performance. However, the domain scalability is relatively limited. MLIR’s extensibility feature originates from IR design and LLVM integration. The powerful IR extension mechanism allows a larger ecosystem. However, the specific implementation requires sufficient domain knowledge and experience to achieve the expected result. </a:t>
            </a:r>
            <a:endParaRPr lang="en-US"/>
          </a:p>
        </p:txBody>
      </p:sp>
      <p:sp>
        <p:nvSpPr>
          <p:cNvPr id="4" name="Slide Number Placeholder 3">
            <a:extLst>
              <a:ext uri="{FF2B5EF4-FFF2-40B4-BE49-F238E27FC236}">
                <a16:creationId xmlns:a16="http://schemas.microsoft.com/office/drawing/2014/main" id="{E0D1BBA0-59B8-AC30-4844-CF92563ADFC9}"/>
              </a:ext>
            </a:extLst>
          </p:cNvPr>
          <p:cNvSpPr>
            <a:spLocks noGrp="1"/>
          </p:cNvSpPr>
          <p:nvPr>
            <p:ph type="sldNum" sz="quarter" idx="5"/>
          </p:nvPr>
        </p:nvSpPr>
        <p:spPr/>
        <p:txBody>
          <a:bodyPr/>
          <a:lstStyle/>
          <a:p>
            <a:fld id="{4A721D6C-EE68-41D0-9859-D159B52D786C}" type="slidenum">
              <a:rPr lang="en-US" smtClean="0"/>
              <a:t>44</a:t>
            </a:fld>
            <a:endParaRPr lang="en-US"/>
          </a:p>
        </p:txBody>
      </p:sp>
    </p:spTree>
    <p:extLst>
      <p:ext uri="{BB962C8B-B14F-4D97-AF65-F5344CB8AC3E}">
        <p14:creationId xmlns:p14="http://schemas.microsoft.com/office/powerpoint/2010/main" val="17778377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AF91D-95B2-7818-4E77-3F3E638BAF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7DB498-DA06-429F-8950-9FB7E3F146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1CA66A-93F7-34C5-CDDB-66F45D2A23F7}"/>
              </a:ext>
            </a:extLst>
          </p:cNvPr>
          <p:cNvSpPr>
            <a:spLocks noGrp="1"/>
          </p:cNvSpPr>
          <p:nvPr>
            <p:ph type="body" idx="1"/>
          </p:nvPr>
        </p:nvSpPr>
        <p:spPr/>
        <p:txBody>
          <a:bodyPr/>
          <a:lstStyle/>
          <a:p>
            <a:r>
              <a:rPr lang="en-US">
                <a:cs typeface="Calibri"/>
              </a:rPr>
              <a:t>Take one real-word bug report on </a:t>
            </a:r>
            <a:r>
              <a:rPr lang="en-US" err="1">
                <a:cs typeface="Calibri"/>
              </a:rPr>
              <a:t>github</a:t>
            </a:r>
            <a:r>
              <a:rPr lang="en-US">
                <a:cs typeface="Calibri"/>
              </a:rPr>
              <a:t> as an example. With the simple matrix multiplication programs with around 50 lines of high-level IR code, it will go through 8 compilation passes, and then generate RTL programs in </a:t>
            </a:r>
            <a:r>
              <a:rPr lang="en-US" err="1">
                <a:cs typeface="Calibri"/>
              </a:rPr>
              <a:t>verilog</a:t>
            </a:r>
            <a:r>
              <a:rPr lang="en-US">
                <a:cs typeface="Calibri"/>
              </a:rPr>
              <a:t> code from LLVM. </a:t>
            </a:r>
            <a:r>
              <a:rPr lang="en-US"/>
              <a:t>We can find bugs with </a:t>
            </a:r>
            <a:r>
              <a:rPr lang="en-US" err="1"/>
              <a:t>HFuzz</a:t>
            </a:r>
            <a:r>
              <a:rPr lang="en-US"/>
              <a:t>, but which layers of compilation and which part of the code is responsible to the bug? </a:t>
            </a:r>
            <a:endParaRPr lang="en-US">
              <a:cs typeface="Calibri"/>
            </a:endParaRPr>
          </a:p>
        </p:txBody>
      </p:sp>
      <p:sp>
        <p:nvSpPr>
          <p:cNvPr id="4" name="Slide Number Placeholder 3">
            <a:extLst>
              <a:ext uri="{FF2B5EF4-FFF2-40B4-BE49-F238E27FC236}">
                <a16:creationId xmlns:a16="http://schemas.microsoft.com/office/drawing/2014/main" id="{021D6B42-94C0-11F6-A587-C670C615AE2F}"/>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25641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12E3E-80F5-2635-61C8-DE40D558D8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ABE794-DD1D-1162-9BCF-A73B1B6E5E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EA1017-61B3-19C7-432D-26D46F821543}"/>
              </a:ext>
            </a:extLst>
          </p:cNvPr>
          <p:cNvSpPr>
            <a:spLocks noGrp="1"/>
          </p:cNvSpPr>
          <p:nvPr>
            <p:ph type="body" idx="1"/>
          </p:nvPr>
        </p:nvSpPr>
        <p:spPr/>
        <p:txBody>
          <a:bodyPr/>
          <a:lstStyle/>
          <a:p>
            <a:r>
              <a:rPr lang="en-US">
                <a:cs typeface="Calibri"/>
              </a:rPr>
              <a:t>Traditional debugging method, like delta-debugging, help the bug isolation. The approach is straightforward. Strating from the original code and bug, it will try to remove the code </a:t>
            </a:r>
            <a:r>
              <a:rPr lang="en-US" err="1">
                <a:cs typeface="Calibri"/>
              </a:rPr>
              <a:t>segement</a:t>
            </a:r>
            <a:r>
              <a:rPr lang="en-US">
                <a:cs typeface="Calibri"/>
              </a:rPr>
              <a:t> from the original code, and check whether still preserved, and keep doing this until no more code can be removed. The final reduced code is called: 1-minimal code.</a:t>
            </a:r>
          </a:p>
        </p:txBody>
      </p:sp>
      <p:sp>
        <p:nvSpPr>
          <p:cNvPr id="4" name="Slide Number Placeholder 3">
            <a:extLst>
              <a:ext uri="{FF2B5EF4-FFF2-40B4-BE49-F238E27FC236}">
                <a16:creationId xmlns:a16="http://schemas.microsoft.com/office/drawing/2014/main" id="{793A46B5-EE1E-52A6-5CEA-150539CE8E54}"/>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738413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However, 1-minmal</a:t>
            </a:r>
          </a:p>
        </p:txBody>
      </p:sp>
      <p:sp>
        <p:nvSpPr>
          <p:cNvPr id="4" name="Slide Number Placeholder 3"/>
          <p:cNvSpPr>
            <a:spLocks noGrp="1"/>
          </p:cNvSpPr>
          <p:nvPr>
            <p:ph type="sldNum" sz="quarter" idx="5"/>
          </p:nvPr>
        </p:nvSpPr>
        <p:spPr/>
        <p:txBody>
          <a:bodyPr/>
          <a:lstStyle/>
          <a:p>
            <a:fld id="{4A721D6C-EE68-41D0-9859-D159B52D786C}" type="slidenum">
              <a:rPr lang="en-US" smtClean="0"/>
              <a:t>47</a:t>
            </a:fld>
            <a:endParaRPr lang="en-US"/>
          </a:p>
        </p:txBody>
      </p:sp>
    </p:spTree>
    <p:extLst>
      <p:ext uri="{BB962C8B-B14F-4D97-AF65-F5344CB8AC3E}">
        <p14:creationId xmlns:p14="http://schemas.microsoft.com/office/powerpoint/2010/main" val="22315437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second challenge is, </a:t>
            </a:r>
          </a:p>
        </p:txBody>
      </p:sp>
      <p:sp>
        <p:nvSpPr>
          <p:cNvPr id="4" name="Slide Number Placeholder 3"/>
          <p:cNvSpPr>
            <a:spLocks noGrp="1"/>
          </p:cNvSpPr>
          <p:nvPr>
            <p:ph type="sldNum" sz="quarter" idx="5"/>
          </p:nvPr>
        </p:nvSpPr>
        <p:spPr/>
        <p:txBody>
          <a:bodyPr/>
          <a:lstStyle/>
          <a:p>
            <a:fld id="{4A721D6C-EE68-41D0-9859-D159B52D786C}" type="slidenum">
              <a:rPr lang="en-US" smtClean="0"/>
              <a:t>48</a:t>
            </a:fld>
            <a:endParaRPr lang="en-US"/>
          </a:p>
        </p:txBody>
      </p:sp>
    </p:spTree>
    <p:extLst>
      <p:ext uri="{BB962C8B-B14F-4D97-AF65-F5344CB8AC3E}">
        <p14:creationId xmlns:p14="http://schemas.microsoft.com/office/powerpoint/2010/main" val="4435029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AC7ED-E288-08DC-BC6C-B56AF7427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7F82B8-92D9-655A-2F74-7FF1AF78D9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FF2907-8A79-2FA1-4956-AA3E63AA1A27}"/>
              </a:ext>
            </a:extLst>
          </p:cNvPr>
          <p:cNvSpPr>
            <a:spLocks noGrp="1"/>
          </p:cNvSpPr>
          <p:nvPr>
            <p:ph type="body" idx="1"/>
          </p:nvPr>
        </p:nvSpPr>
        <p:spPr/>
        <p:txBody>
          <a:bodyPr/>
          <a:lstStyle/>
          <a:p>
            <a:r>
              <a:rPr lang="en-US">
                <a:cs typeface="Calibri"/>
              </a:rPr>
              <a:t>To localize bugs at both dimensions, </a:t>
            </a:r>
            <a:r>
              <a:rPr lang="en-US" err="1">
                <a:cs typeface="Calibri"/>
              </a:rPr>
              <a:t>DuoReduce</a:t>
            </a:r>
            <a:r>
              <a:rPr lang="en-US">
                <a:cs typeface="Calibri"/>
              </a:rPr>
              <a:t> redesign the delta-debugging by relating the IR code with compilation pass. Starting with the original IR code and compilation path, </a:t>
            </a:r>
            <a:r>
              <a:rPr lang="en-US" err="1">
                <a:cs typeface="Calibri"/>
              </a:rPr>
              <a:t>DuoReduce</a:t>
            </a:r>
            <a:r>
              <a:rPr lang="en-US">
                <a:cs typeface="Calibri"/>
              </a:rPr>
              <a:t> applies IR-</a:t>
            </a:r>
            <a:r>
              <a:rPr lang="en-US" err="1">
                <a:cs typeface="Calibri"/>
              </a:rPr>
              <a:t>trasformatiomn</a:t>
            </a:r>
            <a:r>
              <a:rPr lang="en-US">
                <a:cs typeface="Calibri"/>
              </a:rPr>
              <a:t> based delta-debugging to push the limit for 1-minimal, and apply dependency-aware reduction on compilation path. After We get a a reduced IR code and reduced compilation path, we will apply further reduction with dual-dimensional reduction, by leveraging the connection between IR code and compilation pass. And then </a:t>
            </a:r>
            <a:r>
              <a:rPr lang="en-US" err="1">
                <a:cs typeface="Calibri"/>
              </a:rPr>
              <a:t>getthee</a:t>
            </a:r>
            <a:r>
              <a:rPr lang="en-US">
                <a:cs typeface="Calibri"/>
              </a:rPr>
              <a:t> final results. Let’s take a look at each component </a:t>
            </a:r>
          </a:p>
        </p:txBody>
      </p:sp>
      <p:sp>
        <p:nvSpPr>
          <p:cNvPr id="4" name="Slide Number Placeholder 3">
            <a:extLst>
              <a:ext uri="{FF2B5EF4-FFF2-40B4-BE49-F238E27FC236}">
                <a16:creationId xmlns:a16="http://schemas.microsoft.com/office/drawing/2014/main" id="{11E24B31-07CD-E3F8-082D-CA47634CFE28}"/>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71402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a:extLst>
            <a:ext uri="{FF2B5EF4-FFF2-40B4-BE49-F238E27FC236}">
              <a16:creationId xmlns:a16="http://schemas.microsoft.com/office/drawing/2014/main" id="{52A46014-0F7A-0DB3-D446-29C0C6FC699F}"/>
            </a:ext>
          </a:extLst>
        </p:cNvPr>
        <p:cNvGrpSpPr/>
        <p:nvPr/>
      </p:nvGrpSpPr>
      <p:grpSpPr>
        <a:xfrm>
          <a:off x="0" y="0"/>
          <a:ext cx="0" cy="0"/>
          <a:chOff x="0" y="0"/>
          <a:chExt cx="0" cy="0"/>
        </a:xfrm>
      </p:grpSpPr>
      <p:sp>
        <p:nvSpPr>
          <p:cNvPr id="139" name="Google Shape;139;g14b45e629cf_0_1:notes">
            <a:extLst>
              <a:ext uri="{FF2B5EF4-FFF2-40B4-BE49-F238E27FC236}">
                <a16:creationId xmlns:a16="http://schemas.microsoft.com/office/drawing/2014/main" id="{F7D3CD11-335F-3F96-87D5-D4BD14F0220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14b45e629cf_0_1:notes">
            <a:extLst>
              <a:ext uri="{FF2B5EF4-FFF2-40B4-BE49-F238E27FC236}">
                <a16:creationId xmlns:a16="http://schemas.microsoft.com/office/drawing/2014/main" id="{A7AC1486-DB65-4CD0-6578-E67EA1601BE2}"/>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rtl="0" fontAlgn="base">
              <a:buFont typeface="+mj-lt"/>
              <a:buAutoNum type="arabicPeriod"/>
            </a:pPr>
            <a:r>
              <a:rPr lang="en-US" sz="1800" b="0" i="0" u="none" strike="noStrike">
                <a:solidFill>
                  <a:srgbClr val="000000"/>
                </a:solidFill>
                <a:effectLst/>
                <a:latin typeface="Calibri"/>
                <a:ea typeface="Calibri"/>
                <a:cs typeface="Calibri"/>
              </a:rPr>
              <a:t>To figure out why, let’s take look at the developer workflow with heterogeneous programs </a:t>
            </a:r>
            <a:br>
              <a:rPr lang="en-US" sz="1800" b="0" i="0" u="none" strike="noStrike">
                <a:solidFill>
                  <a:srgbClr val="000000"/>
                </a:solidFill>
                <a:effectLst/>
                <a:latin typeface="Calibri"/>
                <a:ea typeface="Calibri"/>
                <a:cs typeface="Calibri"/>
              </a:rPr>
            </a:br>
            <a:br>
              <a:rPr lang="en-US" sz="1800" b="0" i="0" u="none" strike="noStrike">
                <a:solidFill>
                  <a:srgbClr val="000000"/>
                </a:solidFill>
                <a:effectLst/>
                <a:latin typeface="Calibri"/>
                <a:ea typeface="Calibri"/>
                <a:cs typeface="Calibri"/>
              </a:rPr>
            </a:br>
            <a:r>
              <a:rPr lang="en-US" sz="1800" b="0" i="0" u="none" strike="noStrike">
                <a:solidFill>
                  <a:srgbClr val="000000"/>
                </a:solidFill>
                <a:effectLst/>
                <a:latin typeface="Calibri" panose="020F0502020204030204" pitchFamily="34" charset="0"/>
              </a:rPr>
              <a:t>Consider this KNN example, in order to achieve 7X speed up on FPGA</a:t>
            </a:r>
            <a:r>
              <a:rPr lang="en-US" sz="1800" b="0" i="0" u="none" strike="noStrike">
                <a:solidFill>
                  <a:srgbClr val="1A1A1A"/>
                </a:solidFill>
                <a:effectLst/>
                <a:latin typeface="Calibri" panose="020F0502020204030204" pitchFamily="34" charset="0"/>
              </a:rPr>
              <a:t> </a:t>
            </a:r>
          </a:p>
          <a:p>
            <a:pPr rtl="0" fontAlgn="base">
              <a:buFont typeface="+mj-lt"/>
              <a:buAutoNum type="arabicPeriod"/>
            </a:pPr>
            <a:r>
              <a:rPr lang="en-US" sz="1800" b="0" i="0" u="none" strike="noStrike">
                <a:solidFill>
                  <a:srgbClr val="1A1A1A"/>
                </a:solidFill>
                <a:effectLst/>
                <a:latin typeface="Calibri" panose="020F0502020204030204" pitchFamily="34" charset="0"/>
              </a:rPr>
              <a:t>hardware design engineer profiles an KNN application code. Once she identifies a time-consuming hot code path shown in blue, she separates this kernel code from a host application code. </a:t>
            </a:r>
          </a:p>
          <a:p>
            <a:pPr rtl="0" fontAlgn="base">
              <a:buFont typeface="+mj-lt"/>
              <a:buAutoNum type="arabicPeriod"/>
            </a:pPr>
            <a:r>
              <a:rPr lang="en-US" sz="1800" b="0" i="0" u="none" strike="noStrike">
                <a:solidFill>
                  <a:srgbClr val="1A1A1A"/>
                </a:solidFill>
                <a:effectLst/>
                <a:latin typeface="Calibri" panose="020F0502020204030204" pitchFamily="34" charset="0"/>
              </a:rPr>
              <a:t>Then she writes this computation kernel directly in HDL like Verilog and VHDL. </a:t>
            </a:r>
          </a:p>
          <a:p>
            <a:pPr rtl="0" fontAlgn="base">
              <a:buFont typeface="+mj-lt"/>
              <a:buAutoNum type="arabicPeriod"/>
            </a:pPr>
            <a:r>
              <a:rPr lang="en-US" sz="1800" b="0" i="0" u="none" strike="noStrike">
                <a:solidFill>
                  <a:srgbClr val="1A1A1A"/>
                </a:solidFill>
                <a:effectLst/>
                <a:latin typeface="Calibri" panose="020F0502020204030204" pitchFamily="34" charset="0"/>
              </a:rPr>
              <a:t>before committing to proceed with RTL synthesis,  developers use C and RTL co-simulation tool to perform testing. After developers are confident with her design</a:t>
            </a:r>
          </a:p>
          <a:p>
            <a:pPr rtl="0" fontAlgn="base">
              <a:buFont typeface="+mj-lt"/>
              <a:buAutoNum type="arabicPeriod"/>
            </a:pPr>
            <a:r>
              <a:rPr lang="en-US" sz="1800" b="0" i="0" u="none" strike="noStrike">
                <a:solidFill>
                  <a:srgbClr val="1A1A1A"/>
                </a:solidFill>
                <a:effectLst/>
                <a:latin typeface="Calibri" panose="020F0502020204030204" pitchFamily="34" charset="0"/>
              </a:rPr>
              <a:t>She produces gate-level bit streams through RTL synthesis process by going through steps such as gate-Level synthesis, routing, timing validation, etc.   </a:t>
            </a:r>
          </a:p>
          <a:p>
            <a:pPr rtl="0" fontAlgn="base">
              <a:buFont typeface="+mj-lt"/>
              <a:buAutoNum type="arabicPeriod"/>
            </a:pPr>
            <a:r>
              <a:rPr lang="en-US" sz="1800" b="0" i="0" u="none" strike="noStrike">
                <a:solidFill>
                  <a:srgbClr val="000000"/>
                </a:solidFill>
                <a:effectLst/>
                <a:latin typeface="Calibri" panose="020F0502020204030204" pitchFamily="34" charset="0"/>
              </a:rPr>
              <a:t>The entire workflow may take </a:t>
            </a:r>
            <a:r>
              <a:rPr lang="en-US" sz="1800" b="1" i="0" u="none" strike="noStrike">
                <a:solidFill>
                  <a:srgbClr val="000000"/>
                </a:solidFill>
                <a:effectLst/>
                <a:latin typeface="Calibri" panose="020F0502020204030204" pitchFamily="34" charset="0"/>
              </a:rPr>
              <a:t>several hours or even days.</a:t>
            </a:r>
            <a:r>
              <a:rPr lang="en-US" sz="1800" b="0" i="0" u="none" strike="noStrike">
                <a:solidFill>
                  <a:srgbClr val="1A1A1A"/>
                </a:solidFill>
                <a:effectLst/>
                <a:latin typeface="Calibri" panose="020F0502020204030204" pitchFamily="34" charset="0"/>
              </a:rPr>
              <a:t>. </a:t>
            </a:r>
            <a:r>
              <a:rPr lang="en-US" sz="1800" b="0" i="0" u="none" strike="noStrike">
                <a:solidFill>
                  <a:srgbClr val="000000"/>
                </a:solidFill>
                <a:effectLst/>
                <a:latin typeface="Calibri" panose="020F0502020204030204" pitchFamily="34" charset="0"/>
              </a:rPr>
              <a:t>It is because each HLS compilation and co-simulation are in the order of 10 minutes or long. Also developers must repeat this process of manual rewriting “multiple times” (easily several days for a graduate student or HW engineer) in order to achieve this performance boost. </a:t>
            </a:r>
          </a:p>
          <a:p>
            <a:pPr marL="228600" indent="-228600" rtl="0"/>
            <a:endParaRPr lang="en-US">
              <a:ea typeface="Calibri"/>
              <a:cs typeface="Calibri"/>
            </a:endParaRPr>
          </a:p>
        </p:txBody>
      </p:sp>
      <p:sp>
        <p:nvSpPr>
          <p:cNvPr id="141" name="Google Shape;141;g14b45e629cf_0_1:notes">
            <a:extLst>
              <a:ext uri="{FF2B5EF4-FFF2-40B4-BE49-F238E27FC236}">
                <a16:creationId xmlns:a16="http://schemas.microsoft.com/office/drawing/2014/main" id="{A27CD423-66C4-2075-2027-13DAE3FB82A8}"/>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extLst>
      <p:ext uri="{BB962C8B-B14F-4D97-AF65-F5344CB8AC3E}">
        <p14:creationId xmlns:p14="http://schemas.microsoft.com/office/powerpoint/2010/main" val="12377010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2437A-3A0F-E8E0-6F10-68FDE81B04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FE688E-A749-46A4-6CDB-69BF2EC111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768A93-65F4-B65F-FFF1-93D94C4AD3BA}"/>
              </a:ext>
            </a:extLst>
          </p:cNvPr>
          <p:cNvSpPr>
            <a:spLocks noGrp="1"/>
          </p:cNvSpPr>
          <p:nvPr>
            <p:ph type="body" idx="1"/>
          </p:nvPr>
        </p:nvSpPr>
        <p:spPr/>
        <p:txBody>
          <a:bodyPr/>
          <a:lstStyle/>
          <a:p>
            <a:r>
              <a:rPr lang="en-US">
                <a:cs typeface="Calibri"/>
              </a:rPr>
              <a:t>IR-Transformation based delta-debugging. The key insight behind this approach is, by code transformation, we can further push the limit of 1-minimal. For example, the above </a:t>
            </a:r>
            <a:r>
              <a:rPr lang="en-US" err="1">
                <a:cs typeface="Calibri"/>
              </a:rPr>
              <a:t>ir</a:t>
            </a:r>
            <a:r>
              <a:rPr lang="en-US">
                <a:cs typeface="Calibri"/>
              </a:rPr>
              <a:t> code is 1-minimal – no more line of code can be removed due to the data dependency among each variable. However, the bug is only related with the wrong </a:t>
            </a:r>
            <a:r>
              <a:rPr lang="en-US" err="1">
                <a:cs typeface="Calibri"/>
              </a:rPr>
              <a:t>implmementation</a:t>
            </a:r>
            <a:r>
              <a:rPr lang="en-US">
                <a:cs typeface="Calibri"/>
              </a:rPr>
              <a:t> of </a:t>
            </a:r>
            <a:r>
              <a:rPr lang="en-US" err="1">
                <a:cs typeface="Calibri"/>
              </a:rPr>
              <a:t>cf.assert</a:t>
            </a:r>
            <a:r>
              <a:rPr lang="en-US">
                <a:cs typeface="Calibri"/>
              </a:rPr>
              <a:t>. So, how to enable further reduction?</a:t>
            </a:r>
          </a:p>
        </p:txBody>
      </p:sp>
      <p:sp>
        <p:nvSpPr>
          <p:cNvPr id="4" name="Slide Number Placeholder 3">
            <a:extLst>
              <a:ext uri="{FF2B5EF4-FFF2-40B4-BE49-F238E27FC236}">
                <a16:creationId xmlns:a16="http://schemas.microsoft.com/office/drawing/2014/main" id="{3CA0FED8-0D19-8920-DD0F-3A65EDC72681}"/>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517570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6B9B3-C43D-9F08-662E-7C72BE4AFA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8FC63A-764C-3784-4D75-8F09234D90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240FA2-7964-7AD7-EE04-A3CCE7663C72}"/>
              </a:ext>
            </a:extLst>
          </p:cNvPr>
          <p:cNvSpPr>
            <a:spLocks noGrp="1"/>
          </p:cNvSpPr>
          <p:nvPr>
            <p:ph type="body" idx="1"/>
          </p:nvPr>
        </p:nvSpPr>
        <p:spPr/>
        <p:txBody>
          <a:bodyPr/>
          <a:lstStyle/>
          <a:p>
            <a:r>
              <a:rPr lang="en-US" err="1">
                <a:cs typeface="Calibri"/>
              </a:rPr>
              <a:t>DuoReduce</a:t>
            </a:r>
            <a:r>
              <a:rPr lang="en-US">
                <a:cs typeface="Calibri"/>
              </a:rPr>
              <a:t> applies different IR transformation to break down the data dependency among these variables. For example, if we replace %4 with a random variable, like 1, then %4 does not depend on %3 anymore, which means we can remove all the previous variables, thus achieve more reduction</a:t>
            </a:r>
          </a:p>
        </p:txBody>
      </p:sp>
      <p:sp>
        <p:nvSpPr>
          <p:cNvPr id="4" name="Slide Number Placeholder 3">
            <a:extLst>
              <a:ext uri="{FF2B5EF4-FFF2-40B4-BE49-F238E27FC236}">
                <a16:creationId xmlns:a16="http://schemas.microsoft.com/office/drawing/2014/main" id="{AF4BE91D-AA96-D313-AF49-61C6FCFC5DF8}"/>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464736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A3307-216B-5A04-19F6-5771D7302F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50260B-39B8-3A53-91AC-0B995991C6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981742-F8C1-4F38-8A74-E37CB958C2BC}"/>
              </a:ext>
            </a:extLst>
          </p:cNvPr>
          <p:cNvSpPr>
            <a:spLocks noGrp="1"/>
          </p:cNvSpPr>
          <p:nvPr>
            <p:ph type="body" idx="1"/>
          </p:nvPr>
        </p:nvSpPr>
        <p:spPr/>
        <p:txBody>
          <a:bodyPr/>
          <a:lstStyle/>
          <a:p>
            <a:r>
              <a:rPr lang="en-US">
                <a:cs typeface="Calibri"/>
              </a:rPr>
              <a:t>On another dimension, we apply </a:t>
            </a:r>
            <a:r>
              <a:rPr lang="en-US">
                <a:solidFill>
                  <a:schemeClr val="tx1">
                    <a:lumMod val="50000"/>
                  </a:schemeClr>
                </a:solidFill>
              </a:rPr>
              <a:t>Dependency-Aware Compilation Path Reduction. The insight behind is, the post compilation pass may depend on the previous compilation pass to reproduce the error, but it cannot be opposite. For example, </a:t>
            </a:r>
            <a:endParaRPr lang="en-US">
              <a:cs typeface="Calibri"/>
            </a:endParaRPr>
          </a:p>
        </p:txBody>
      </p:sp>
      <p:sp>
        <p:nvSpPr>
          <p:cNvPr id="4" name="Slide Number Placeholder 3">
            <a:extLst>
              <a:ext uri="{FF2B5EF4-FFF2-40B4-BE49-F238E27FC236}">
                <a16:creationId xmlns:a16="http://schemas.microsoft.com/office/drawing/2014/main" id="{0C0C8BFD-D36B-D1A1-2E58-3349289EF433}"/>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536032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A802E-8E60-DBC1-570F-06D22D4C2B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D654AF-3BE6-3211-5990-E69EB94FC1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26AE53-52A0-E041-33F8-897E0087BEFF}"/>
              </a:ext>
            </a:extLst>
          </p:cNvPr>
          <p:cNvSpPr>
            <a:spLocks noGrp="1"/>
          </p:cNvSpPr>
          <p:nvPr>
            <p:ph type="body" idx="1"/>
          </p:nvPr>
        </p:nvSpPr>
        <p:spPr/>
        <p:txBody>
          <a:bodyPr/>
          <a:lstStyle/>
          <a:p>
            <a:r>
              <a:rPr lang="en-US">
                <a:cs typeface="Calibri"/>
              </a:rPr>
              <a:t>Based on this insight, we figure out the dependency of a compilation pass based on back tracing. Starting from the last compilation pass P8, we try to figure out whether P8 depends on P7, by executing P1, P2, P3, P4, P5, P6 and P8 (original compilation path without p7). If the original bug does not preserved, it means P8 need P7 to reproduce the bug, so we keep P7 in the following compilation trails. Then we try P6, if we find P6 is not need to trigger the bug, we will remove P6 from the compilation path. Then we check P5, P4, P3.. By doing this ,we can get the shortest path ending with P8 but still preserved the bug.</a:t>
            </a:r>
          </a:p>
        </p:txBody>
      </p:sp>
      <p:sp>
        <p:nvSpPr>
          <p:cNvPr id="4" name="Slide Number Placeholder 3">
            <a:extLst>
              <a:ext uri="{FF2B5EF4-FFF2-40B4-BE49-F238E27FC236}">
                <a16:creationId xmlns:a16="http://schemas.microsoft.com/office/drawing/2014/main" id="{C7022FB6-5BB0-4DDC-943C-2D6439B357AE}"/>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745873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24656-01CC-30DC-D453-5F29B9D4EF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07C4E5-4B49-055C-6BEE-9F687CF147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5E3A02-BDBB-34B9-8F6B-BB97F24BD936}"/>
              </a:ext>
            </a:extLst>
          </p:cNvPr>
          <p:cNvSpPr>
            <a:spLocks noGrp="1"/>
          </p:cNvSpPr>
          <p:nvPr>
            <p:ph type="body" idx="1"/>
          </p:nvPr>
        </p:nvSpPr>
        <p:spPr/>
        <p:txBody>
          <a:bodyPr/>
          <a:lstStyle/>
          <a:p>
            <a:r>
              <a:rPr lang="en-US">
                <a:cs typeface="Calibri"/>
              </a:rPr>
              <a:t>The third part of the approach is to build the connection between compilation and code. </a:t>
            </a:r>
            <a:r>
              <a:rPr lang="en-US" altLang="zh-CN">
                <a:cs typeface="Calibri"/>
              </a:rPr>
              <a:t>For example, we can relate the left for loop with the for-loop compilation pass. After we have a reduced compilation path, If we found the for loop is not related with the bug, we can also remove the for-loop related compilation pass.</a:t>
            </a:r>
            <a:r>
              <a:rPr lang="en-US">
                <a:cs typeface="Calibri"/>
              </a:rPr>
              <a:t> </a:t>
            </a:r>
          </a:p>
        </p:txBody>
      </p:sp>
      <p:sp>
        <p:nvSpPr>
          <p:cNvPr id="4" name="Slide Number Placeholder 3">
            <a:extLst>
              <a:ext uri="{FF2B5EF4-FFF2-40B4-BE49-F238E27FC236}">
                <a16:creationId xmlns:a16="http://schemas.microsoft.com/office/drawing/2014/main" id="{0FE1EF58-435A-DE32-FE0D-16FE4932EBC8}"/>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025513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evaluate </a:t>
            </a:r>
          </a:p>
        </p:txBody>
      </p:sp>
      <p:sp>
        <p:nvSpPr>
          <p:cNvPr id="4" name="Slide Number Placeholder 3"/>
          <p:cNvSpPr>
            <a:spLocks noGrp="1"/>
          </p:cNvSpPr>
          <p:nvPr>
            <p:ph type="sldNum" sz="quarter" idx="5"/>
          </p:nvPr>
        </p:nvSpPr>
        <p:spPr/>
        <p:txBody>
          <a:bodyPr/>
          <a:lstStyle/>
          <a:p>
            <a:fld id="{4A721D6C-EE68-41D0-9859-D159B52D786C}" type="slidenum">
              <a:rPr lang="en-US" smtClean="0"/>
              <a:t>56</a:t>
            </a:fld>
            <a:endParaRPr lang="en-US"/>
          </a:p>
        </p:txBody>
      </p:sp>
    </p:spTree>
    <p:extLst>
      <p:ext uri="{BB962C8B-B14F-4D97-AF65-F5344CB8AC3E}">
        <p14:creationId xmlns:p14="http://schemas.microsoft.com/office/powerpoint/2010/main" val="33672483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67282-B642-B32C-525A-AA12F397D1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A4A198-0A2F-233D-901E-F4F39C3750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51D87F-0FFF-8243-D730-8EA6DAA93BC5}"/>
              </a:ext>
            </a:extLst>
          </p:cNvPr>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ea typeface="Calibri"/>
              <a:cs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Now let's talk about the future work, how to further lower the barriers between software developer to hardware accelerators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Customized system stacks =&gt; backends </a:t>
            </a:r>
          </a:p>
        </p:txBody>
      </p:sp>
      <p:sp>
        <p:nvSpPr>
          <p:cNvPr id="4" name="Slide Number Placeholder 3">
            <a:extLst>
              <a:ext uri="{FF2B5EF4-FFF2-40B4-BE49-F238E27FC236}">
                <a16:creationId xmlns:a16="http://schemas.microsoft.com/office/drawing/2014/main" id="{8E21CDBE-790A-438C-CB59-B4D1293E88FB}"/>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13793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a:extLst>
            <a:ext uri="{FF2B5EF4-FFF2-40B4-BE49-F238E27FC236}">
              <a16:creationId xmlns:a16="http://schemas.microsoft.com/office/drawing/2014/main" id="{9B5E7EFE-41C8-FC60-A2CA-0F3EC5AAFF68}"/>
            </a:ext>
          </a:extLst>
        </p:cNvPr>
        <p:cNvGrpSpPr/>
        <p:nvPr/>
      </p:nvGrpSpPr>
      <p:grpSpPr>
        <a:xfrm>
          <a:off x="0" y="0"/>
          <a:ext cx="0" cy="0"/>
          <a:chOff x="0" y="0"/>
          <a:chExt cx="0" cy="0"/>
        </a:xfrm>
      </p:grpSpPr>
      <p:sp>
        <p:nvSpPr>
          <p:cNvPr id="172" name="Google Shape;172;g185ea1e9652_0_188:notes">
            <a:extLst>
              <a:ext uri="{FF2B5EF4-FFF2-40B4-BE49-F238E27FC236}">
                <a16:creationId xmlns:a16="http://schemas.microsoft.com/office/drawing/2014/main" id="{09B882E7-1F5C-AABE-2987-4A1B695B064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185ea1e9652_0_188:notes">
            <a:extLst>
              <a:ext uri="{FF2B5EF4-FFF2-40B4-BE49-F238E27FC236}">
                <a16:creationId xmlns:a16="http://schemas.microsoft.com/office/drawing/2014/main" id="{38B570A9-1B30-C6A8-14C8-AEA082F40D28}"/>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a:buClr>
                <a:schemeClr val="dk1"/>
              </a:buClr>
              <a:buSzPts val="1100"/>
              <a:buFont typeface="Arial"/>
            </a:pPr>
            <a:r>
              <a:rPr lang="en-US">
                <a:cs typeface="Calibri"/>
              </a:rPr>
              <a:t>Add long term version</a:t>
            </a:r>
          </a:p>
          <a:p>
            <a:pPr>
              <a:buClr>
                <a:schemeClr val="dk1"/>
              </a:buClr>
              <a:buSzPts val="1100"/>
              <a:buFont typeface="Arial"/>
            </a:pPr>
            <a:endParaRPr lang="en-US">
              <a:cs typeface="Calibri"/>
            </a:endParaRPr>
          </a:p>
          <a:p>
            <a:pPr>
              <a:buClr>
                <a:schemeClr val="dk1"/>
              </a:buClr>
              <a:buSzPts val="1100"/>
              <a:buFont typeface="Arial"/>
            </a:pPr>
            <a:r>
              <a:rPr lang="en-US">
                <a:cs typeface="Calibri"/>
              </a:rPr>
              <a:t>Three future work, in one long term version</a:t>
            </a:r>
          </a:p>
          <a:p>
            <a:pPr>
              <a:buClr>
                <a:schemeClr val="dk1"/>
              </a:buClr>
              <a:buSzPts val="1100"/>
              <a:buFont typeface="Arial"/>
            </a:pPr>
            <a:endParaRPr lang="en-US">
              <a:cs typeface="Calibri"/>
            </a:endParaRPr>
          </a:p>
          <a:p>
            <a:pPr>
              <a:buClr>
                <a:schemeClr val="dk1"/>
              </a:buClr>
              <a:buSzPts val="1100"/>
              <a:buFont typeface="Arial"/>
            </a:pPr>
            <a:r>
              <a:rPr lang="en-US">
                <a:cs typeface="Calibri"/>
              </a:rPr>
              <a:t>What's the barrier between the software developers and hardware accelerators? As we mentioned before, the heterogeneous application are hard to test, hard to debug, and hard to repair. Besides that, to leverage hardware accelerators, it also require software developer learn a new language or library, and understand the accelerators, including the memory and </a:t>
            </a:r>
            <a:r>
              <a:rPr lang="en-US" err="1">
                <a:cs typeface="Calibri"/>
              </a:rPr>
              <a:t>bandwith</a:t>
            </a:r>
            <a:r>
              <a:rPr lang="en-US">
                <a:cs typeface="Calibri"/>
              </a:rPr>
              <a:t>, which makes them hard to program. </a:t>
            </a:r>
          </a:p>
        </p:txBody>
      </p:sp>
      <p:sp>
        <p:nvSpPr>
          <p:cNvPr id="174" name="Google Shape;174;g185ea1e9652_0_188:notes">
            <a:extLst>
              <a:ext uri="{FF2B5EF4-FFF2-40B4-BE49-F238E27FC236}">
                <a16:creationId xmlns:a16="http://schemas.microsoft.com/office/drawing/2014/main" id="{C60AFDDA-A986-9DFF-700C-5179377D8746}"/>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58</a:t>
            </a:fld>
            <a:endParaRPr/>
          </a:p>
        </p:txBody>
      </p:sp>
    </p:spTree>
    <p:extLst>
      <p:ext uri="{BB962C8B-B14F-4D97-AF65-F5344CB8AC3E}">
        <p14:creationId xmlns:p14="http://schemas.microsoft.com/office/powerpoint/2010/main" val="12150271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a:extLst>
            <a:ext uri="{FF2B5EF4-FFF2-40B4-BE49-F238E27FC236}">
              <a16:creationId xmlns:a16="http://schemas.microsoft.com/office/drawing/2014/main" id="{C364C255-26F1-EE03-AF9B-F574E2CA1B7C}"/>
            </a:ext>
          </a:extLst>
        </p:cNvPr>
        <p:cNvGrpSpPr/>
        <p:nvPr/>
      </p:nvGrpSpPr>
      <p:grpSpPr>
        <a:xfrm>
          <a:off x="0" y="0"/>
          <a:ext cx="0" cy="0"/>
          <a:chOff x="0" y="0"/>
          <a:chExt cx="0" cy="0"/>
        </a:xfrm>
      </p:grpSpPr>
      <p:sp>
        <p:nvSpPr>
          <p:cNvPr id="172" name="Google Shape;172;g185ea1e9652_0_188:notes">
            <a:extLst>
              <a:ext uri="{FF2B5EF4-FFF2-40B4-BE49-F238E27FC236}">
                <a16:creationId xmlns:a16="http://schemas.microsoft.com/office/drawing/2014/main" id="{D8DE8556-453A-FFC8-6967-00422FFBDE7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185ea1e9652_0_188:notes">
            <a:extLst>
              <a:ext uri="{FF2B5EF4-FFF2-40B4-BE49-F238E27FC236}">
                <a16:creationId xmlns:a16="http://schemas.microsoft.com/office/drawing/2014/main" id="{FCE69386-407E-9685-2010-787E8C0F36BC}"/>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a:buClr>
                <a:schemeClr val="dk1"/>
              </a:buClr>
              <a:buSzPts val="1100"/>
              <a:buFont typeface="Arial"/>
            </a:pPr>
            <a:r>
              <a:rPr lang="en-US">
                <a:cs typeface="Calibri"/>
              </a:rPr>
              <a:t>Compilation, robust, scalability </a:t>
            </a:r>
          </a:p>
          <a:p>
            <a:pPr>
              <a:buClr>
                <a:schemeClr val="dk1"/>
              </a:buClr>
              <a:buSzPts val="1100"/>
              <a:buFont typeface="Arial"/>
            </a:pPr>
            <a:endParaRPr lang="en-US">
              <a:cs typeface="Calibri"/>
            </a:endParaRPr>
          </a:p>
          <a:p>
            <a:pPr>
              <a:buClr>
                <a:schemeClr val="dk1"/>
              </a:buClr>
              <a:buSzPts val="1100"/>
              <a:buFont typeface="Arial"/>
            </a:pPr>
            <a:endParaRPr lang="en-US">
              <a:cs typeface="Calibri"/>
            </a:endParaRPr>
          </a:p>
          <a:p>
            <a:pPr>
              <a:buClr>
                <a:schemeClr val="dk1"/>
              </a:buClr>
              <a:buSzPts val="1100"/>
              <a:buFont typeface="Arial"/>
            </a:pPr>
            <a:endParaRPr lang="en-US">
              <a:cs typeface="Calibri"/>
            </a:endParaRPr>
          </a:p>
          <a:p>
            <a:pPr>
              <a:buClr>
                <a:schemeClr val="dk1"/>
              </a:buClr>
              <a:buSzPts val="1100"/>
              <a:buFont typeface="Arial"/>
            </a:pPr>
            <a:r>
              <a:rPr lang="en-US">
                <a:cs typeface="Calibri"/>
              </a:rPr>
              <a:t>For the first part, testing, debugging, and repair, these can be handled by developing new software tools, as that's what I did during my </a:t>
            </a:r>
            <a:r>
              <a:rPr lang="en-US" err="1">
                <a:cs typeface="Calibri"/>
              </a:rPr>
              <a:t>phd</a:t>
            </a:r>
            <a:r>
              <a:rPr lang="en-US">
                <a:cs typeface="Calibri"/>
              </a:rPr>
              <a:t>. However, for the other problems, software might not be enough. We need to take a look at compilers and systems, and even hardware. For my future plan, I want to focus on developing the next generation of software and compilers for </a:t>
            </a:r>
            <a:r>
              <a:rPr lang="en-US" err="1">
                <a:cs typeface="Calibri"/>
              </a:rPr>
              <a:t>heteorgenous</a:t>
            </a:r>
            <a:r>
              <a:rPr lang="en-US">
                <a:cs typeface="Calibri"/>
              </a:rPr>
              <a:t> computing</a:t>
            </a:r>
          </a:p>
        </p:txBody>
      </p:sp>
      <p:sp>
        <p:nvSpPr>
          <p:cNvPr id="174" name="Google Shape;174;g185ea1e9652_0_188:notes">
            <a:extLst>
              <a:ext uri="{FF2B5EF4-FFF2-40B4-BE49-F238E27FC236}">
                <a16:creationId xmlns:a16="http://schemas.microsoft.com/office/drawing/2014/main" id="{5ABC2F9A-1C44-CEA8-B991-5165437757C2}"/>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59</a:t>
            </a:fld>
            <a:endParaRPr/>
          </a:p>
        </p:txBody>
      </p:sp>
    </p:spTree>
    <p:extLst>
      <p:ext uri="{BB962C8B-B14F-4D97-AF65-F5344CB8AC3E}">
        <p14:creationId xmlns:p14="http://schemas.microsoft.com/office/powerpoint/2010/main" val="14133639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a:extLst>
            <a:ext uri="{FF2B5EF4-FFF2-40B4-BE49-F238E27FC236}">
              <a16:creationId xmlns:a16="http://schemas.microsoft.com/office/drawing/2014/main" id="{594BEBE4-DCE1-18D0-8296-33AB2CDACAE5}"/>
            </a:ext>
          </a:extLst>
        </p:cNvPr>
        <p:cNvGrpSpPr/>
        <p:nvPr/>
      </p:nvGrpSpPr>
      <p:grpSpPr>
        <a:xfrm>
          <a:off x="0" y="0"/>
          <a:ext cx="0" cy="0"/>
          <a:chOff x="0" y="0"/>
          <a:chExt cx="0" cy="0"/>
        </a:xfrm>
      </p:grpSpPr>
      <p:sp>
        <p:nvSpPr>
          <p:cNvPr id="172" name="Google Shape;172;g185ea1e9652_0_188:notes">
            <a:extLst>
              <a:ext uri="{FF2B5EF4-FFF2-40B4-BE49-F238E27FC236}">
                <a16:creationId xmlns:a16="http://schemas.microsoft.com/office/drawing/2014/main" id="{B486A6BB-E471-5810-5B0C-D2104DF56B7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185ea1e9652_0_188:notes">
            <a:extLst>
              <a:ext uri="{FF2B5EF4-FFF2-40B4-BE49-F238E27FC236}">
                <a16:creationId xmlns:a16="http://schemas.microsoft.com/office/drawing/2014/main" id="{069B7677-5CA0-D989-0877-686926C9FC23}"/>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a:buClr>
                <a:schemeClr val="dk1"/>
              </a:buClr>
              <a:buSzPts val="1100"/>
              <a:buFont typeface="Arial"/>
            </a:pPr>
            <a:r>
              <a:rPr lang="en-US">
                <a:cs typeface="Calibri"/>
              </a:rPr>
              <a:t>Regression testing for system stacks</a:t>
            </a:r>
          </a:p>
          <a:p>
            <a:pPr>
              <a:buClr>
                <a:schemeClr val="dk1"/>
              </a:buClr>
              <a:buSzPts val="1100"/>
              <a:buFont typeface="Arial"/>
            </a:pPr>
            <a:endParaRPr lang="en-US">
              <a:cs typeface="Calibri"/>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a:effectLst/>
                <a:latin typeface="Helvetica" pitchFamily="2" charset="0"/>
              </a:rPr>
              <a:t>allocator</a:t>
            </a:r>
            <a:endParaRPr lang="en-US">
              <a:cs typeface="Calibri"/>
            </a:endParaRPr>
          </a:p>
          <a:p>
            <a:pPr>
              <a:buClr>
                <a:schemeClr val="dk1"/>
              </a:buClr>
              <a:buSzPts val="1100"/>
              <a:buFont typeface="Arial"/>
            </a:pPr>
            <a:endParaRPr lang="en-US">
              <a:cs typeface="Calibri"/>
            </a:endParaRPr>
          </a:p>
          <a:p>
            <a:pPr>
              <a:buClr>
                <a:schemeClr val="dk1"/>
              </a:buClr>
              <a:buSzPts val="1100"/>
              <a:buFont typeface="Arial"/>
            </a:pPr>
            <a:r>
              <a:rPr lang="en-US">
                <a:cs typeface="Calibri"/>
              </a:rPr>
              <a:t>Depends on platform / application characteristics, how to choose the wise path to compile</a:t>
            </a:r>
          </a:p>
          <a:p>
            <a:pPr>
              <a:buClr>
                <a:schemeClr val="dk1"/>
              </a:buClr>
              <a:buSzPts val="1100"/>
              <a:buFont typeface="Arial"/>
            </a:pPr>
            <a:endParaRPr lang="en-US">
              <a:cs typeface="Calibri"/>
            </a:endParaRPr>
          </a:p>
          <a:p>
            <a:pPr>
              <a:buClr>
                <a:schemeClr val="dk1"/>
              </a:buClr>
              <a:buSzPts val="1100"/>
              <a:buFont typeface="Arial"/>
            </a:pPr>
            <a:endParaRPr lang="en-US">
              <a:cs typeface="Calibri"/>
            </a:endParaRPr>
          </a:p>
          <a:p>
            <a:pPr>
              <a:buClr>
                <a:schemeClr val="dk1"/>
              </a:buClr>
              <a:buSzPts val="1100"/>
              <a:buFont typeface="Arial"/>
            </a:pPr>
            <a:r>
              <a:rPr lang="en-US">
                <a:cs typeface="Calibri"/>
              </a:rPr>
              <a:t>To target at another barrier: hard to </a:t>
            </a:r>
            <a:r>
              <a:rPr lang="en-US" err="1">
                <a:cs typeface="Calibri"/>
              </a:rPr>
              <a:t>optimizeI</a:t>
            </a:r>
            <a:r>
              <a:rPr lang="en-US">
                <a:cs typeface="Calibri"/>
              </a:rPr>
              <a:t> want to build an universal compiler. During my early PhD study. I found it’s very hard for traditional SE developers, like me, to use FPGA or quantum computer. At that time, I hoped there was an universal compiler, that magically take my C/C++ programs, and turns out to be programs that can run on hardware accelerator. The more research I did in this domain, more practical I found this idea can be. It is because, all heterogeneous applicat</a:t>
            </a:r>
            <a:r>
              <a:rPr lang="en-US" altLang="zh-CN">
                <a:cs typeface="Calibri"/>
              </a:rPr>
              <a:t>i</a:t>
            </a:r>
            <a:r>
              <a:rPr lang="en-US">
                <a:cs typeface="Calibri"/>
              </a:rPr>
              <a:t>on share the same design logic. They all contains host code and kernel code. While the host code running on CPU, it will offload the heavy computation task to the kernel code, which runs on hardware </a:t>
            </a:r>
            <a:r>
              <a:rPr lang="en-US" err="1">
                <a:cs typeface="Calibri"/>
              </a:rPr>
              <a:t>acceleratros</a:t>
            </a:r>
            <a:r>
              <a:rPr lang="en-US">
                <a:cs typeface="Calibri"/>
              </a:rPr>
              <a:t> like GPUs and FPGAs. </a:t>
            </a:r>
          </a:p>
        </p:txBody>
      </p:sp>
      <p:sp>
        <p:nvSpPr>
          <p:cNvPr id="174" name="Google Shape;174;g185ea1e9652_0_188:notes">
            <a:extLst>
              <a:ext uri="{FF2B5EF4-FFF2-40B4-BE49-F238E27FC236}">
                <a16:creationId xmlns:a16="http://schemas.microsoft.com/office/drawing/2014/main" id="{BF981301-B6B5-F545-4006-0380E273CF71}"/>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60</a:t>
            </a:fld>
            <a:endParaRPr/>
          </a:p>
        </p:txBody>
      </p:sp>
    </p:spTree>
    <p:extLst>
      <p:ext uri="{BB962C8B-B14F-4D97-AF65-F5344CB8AC3E}">
        <p14:creationId xmlns:p14="http://schemas.microsoft.com/office/powerpoint/2010/main" val="1639307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AFF79-F8E9-574A-7E9F-08CA9E53AD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954DB4-2998-9675-7C84-0F4F759BE1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CD4EED-CDEA-8044-1DA2-8764E0ACD101}"/>
              </a:ext>
            </a:extLst>
          </p:cNvPr>
          <p:cNvSpPr>
            <a:spLocks noGrp="1"/>
          </p:cNvSpPr>
          <p:nvPr>
            <p:ph type="body" idx="1"/>
          </p:nvPr>
        </p:nvSpPr>
        <p:spPr/>
        <p:txBody>
          <a:bodyPr/>
          <a:lstStyle/>
          <a:p>
            <a:r>
              <a:rPr lang="en-US">
                <a:cs typeface="Calibri"/>
              </a:rPr>
              <a:t>Give a better example, why the traditional fuzz / symbolic / debug does not work</a:t>
            </a:r>
          </a:p>
          <a:p>
            <a:endParaRPr lang="en-US">
              <a:cs typeface="Calibri"/>
            </a:endParaRPr>
          </a:p>
          <a:p>
            <a:endParaRPr lang="en-US">
              <a:cs typeface="Calibri"/>
            </a:endParaRPr>
          </a:p>
          <a:p>
            <a:endParaRPr lang="en-US">
              <a:cs typeface="Calibri"/>
            </a:endParaRPr>
          </a:p>
          <a:p>
            <a:endParaRPr lang="en-US">
              <a:cs typeface="Calibri"/>
            </a:endParaRPr>
          </a:p>
          <a:p>
            <a:r>
              <a:rPr lang="en-US">
                <a:cs typeface="Calibri"/>
              </a:rPr>
              <a:t>The previous workflow is complex, which make heterogeneous application hard to program, hard to debug, and hard to test. As shown in the previous example, write FPGA program on a single KNN could take days. Writing and compiling a heterogeneous application running with FPGA takes ~2.5 hours. If you find a new bug when execute on FPGA, you need to re-program and re-synthesis, which is another 2.5 hours. Traditional Testing tools, including symbolic or fuzz testing, do not work for heterogeneous applications. Take fuzz testing as an example, it's not efficient due to the lack of effective guidance. </a:t>
            </a:r>
            <a:r>
              <a:rPr lang="en-US" err="1">
                <a:cs typeface="Calibri"/>
              </a:rPr>
              <a:t>Symoblic</a:t>
            </a:r>
            <a:r>
              <a:rPr lang="en-US">
                <a:cs typeface="Calibri"/>
              </a:rPr>
              <a:t> execution need additional </a:t>
            </a:r>
            <a:r>
              <a:rPr lang="en-US" sz="1800" b="0" i="0" u="none" strike="noStrike">
                <a:solidFill>
                  <a:srgbClr val="000000"/>
                </a:solidFill>
                <a:effectLst/>
                <a:latin typeface="Arial" panose="020B0604020202020204" pitchFamily="34" charset="0"/>
              </a:rPr>
              <a:t> *concrete* </a:t>
            </a:r>
            <a:r>
              <a:rPr lang="en-US" sz="1800" b="0" i="0" u="none" strike="noStrike" err="1">
                <a:solidFill>
                  <a:srgbClr val="000000"/>
                </a:solidFill>
                <a:effectLst/>
                <a:latin typeface="Arial" panose="020B0604020202020204" pitchFamily="34" charset="0"/>
              </a:rPr>
              <a:t>finitization</a:t>
            </a:r>
            <a:r>
              <a:rPr lang="en-US">
                <a:cs typeface="Calibri"/>
              </a:rPr>
              <a:t>. Why the traditional SE tools cannot handle heterogeneous applications? Because </a:t>
            </a:r>
            <a:r>
              <a:rPr lang="en-US"/>
              <a:t>the characteristics of HW accelerators are not considered.</a:t>
            </a:r>
          </a:p>
          <a:p>
            <a:br>
              <a:rPr lang="en-US">
                <a:cs typeface="Calibri"/>
              </a:rPr>
            </a:br>
            <a:r>
              <a:rPr lang="en-US"/>
              <a:t>Symbolic execution relies on </a:t>
            </a:r>
            <a:r>
              <a:rPr lang="en-US" b="1"/>
              <a:t>constraint solvers (e.g., Z3, CVC4)</a:t>
            </a:r>
            <a:r>
              <a:rPr lang="en-US"/>
              <a:t> to reason about program </a:t>
            </a:r>
            <a:r>
              <a:rPr lang="en-US" err="1"/>
              <a:t>paths.These</a:t>
            </a:r>
            <a:r>
              <a:rPr lang="en-US"/>
              <a:t> solvers are </a:t>
            </a:r>
            <a:r>
              <a:rPr lang="en-US" b="1"/>
              <a:t>designed for software logic</a:t>
            </a:r>
            <a:r>
              <a:rPr lang="en-US"/>
              <a:t> and do </a:t>
            </a:r>
            <a:r>
              <a:rPr lang="en-US" b="1"/>
              <a:t>not account for hardware constraints like timing, pipeline stalls, or circuit delays</a:t>
            </a:r>
            <a:r>
              <a:rPr lang="en-US"/>
              <a:t>.</a:t>
            </a:r>
            <a:endParaRPr lang="en-US">
              <a:cs typeface="Calibri"/>
            </a:endParaRPr>
          </a:p>
        </p:txBody>
      </p:sp>
      <p:sp>
        <p:nvSpPr>
          <p:cNvPr id="4" name="Slide Number Placeholder 3">
            <a:extLst>
              <a:ext uri="{FF2B5EF4-FFF2-40B4-BE49-F238E27FC236}">
                <a16:creationId xmlns:a16="http://schemas.microsoft.com/office/drawing/2014/main" id="{10C62E25-BFB5-CFAC-1CB7-E732C57FBCA0}"/>
              </a:ext>
            </a:extLst>
          </p:cNvPr>
          <p:cNvSpPr>
            <a:spLocks noGrp="1"/>
          </p:cNvSpPr>
          <p:nvPr>
            <p:ph type="sldNum" sz="quarter" idx="5"/>
          </p:nvPr>
        </p:nvSpPr>
        <p:spPr/>
        <p:txBody>
          <a:bodyPr/>
          <a:lstStyle/>
          <a:p>
            <a:fld id="{4A721D6C-EE68-41D0-9859-D159B52D786C}" type="slidenum">
              <a:rPr lang="en-US"/>
              <a:t>6</a:t>
            </a:fld>
            <a:endParaRPr lang="en-US"/>
          </a:p>
        </p:txBody>
      </p:sp>
    </p:spTree>
    <p:extLst>
      <p:ext uri="{BB962C8B-B14F-4D97-AF65-F5344CB8AC3E}">
        <p14:creationId xmlns:p14="http://schemas.microsoft.com/office/powerpoint/2010/main" val="34900706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a:extLst>
            <a:ext uri="{FF2B5EF4-FFF2-40B4-BE49-F238E27FC236}">
              <a16:creationId xmlns:a16="http://schemas.microsoft.com/office/drawing/2014/main" id="{04B4D27F-8D97-8C5B-81DA-15D9609AED48}"/>
            </a:ext>
          </a:extLst>
        </p:cNvPr>
        <p:cNvGrpSpPr/>
        <p:nvPr/>
      </p:nvGrpSpPr>
      <p:grpSpPr>
        <a:xfrm>
          <a:off x="0" y="0"/>
          <a:ext cx="0" cy="0"/>
          <a:chOff x="0" y="0"/>
          <a:chExt cx="0" cy="0"/>
        </a:xfrm>
      </p:grpSpPr>
      <p:sp>
        <p:nvSpPr>
          <p:cNvPr id="172" name="Google Shape;172;g185ea1e9652_0_188:notes">
            <a:extLst>
              <a:ext uri="{FF2B5EF4-FFF2-40B4-BE49-F238E27FC236}">
                <a16:creationId xmlns:a16="http://schemas.microsoft.com/office/drawing/2014/main" id="{710E18D8-883D-6F23-6030-01666D0DB74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185ea1e9652_0_188:notes">
            <a:extLst>
              <a:ext uri="{FF2B5EF4-FFF2-40B4-BE49-F238E27FC236}">
                <a16:creationId xmlns:a16="http://schemas.microsoft.com/office/drawing/2014/main" id="{0D68FA98-F89C-E8DB-5159-ECBC4A0FE067}"/>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a:buClr>
                <a:schemeClr val="dk1"/>
              </a:buClr>
              <a:buSzPts val="1100"/>
              <a:buFont typeface="Arial"/>
            </a:pPr>
            <a:endParaRPr lang="en-US">
              <a:cs typeface="Calibri"/>
            </a:endParaRPr>
          </a:p>
        </p:txBody>
      </p:sp>
      <p:sp>
        <p:nvSpPr>
          <p:cNvPr id="174" name="Google Shape;174;g185ea1e9652_0_188:notes">
            <a:extLst>
              <a:ext uri="{FF2B5EF4-FFF2-40B4-BE49-F238E27FC236}">
                <a16:creationId xmlns:a16="http://schemas.microsoft.com/office/drawing/2014/main" id="{26BDF76E-E08F-02F6-DC88-AC2A2AE35F74}"/>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61</a:t>
            </a:fld>
            <a:endParaRPr/>
          </a:p>
        </p:txBody>
      </p:sp>
    </p:spTree>
    <p:extLst>
      <p:ext uri="{BB962C8B-B14F-4D97-AF65-F5344CB8AC3E}">
        <p14:creationId xmlns:p14="http://schemas.microsoft.com/office/powerpoint/2010/main" val="29850100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14D1A-DBA2-F5BD-D0CB-5DBF121297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3A4456-DB46-C823-3D82-D51806C844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A4B014-82AD-5CF2-CAA0-5BA36CBA79CA}"/>
              </a:ext>
            </a:extLst>
          </p:cNvPr>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ea typeface="Calibri"/>
                <a:cs typeface="Calibri"/>
              </a:rPr>
              <a:t>Transition from previous slides, pick the publications from the previous slides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ea typeface="Calibri"/>
              <a:cs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ea typeface="Calibri"/>
              <a:cs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So for today’s agenda , I’ll introduce two of my works, to illustrate how to redesign the traditional software approach with hardware accelerators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US" err="1"/>
              <a:t>Qdiff</a:t>
            </a:r>
            <a:r>
              <a:rPr lang="en-US"/>
              <a:t>, redesigning differential testing for quantum compilers, by understating the quantum hardware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US" err="1"/>
              <a:t>Hfuzz</a:t>
            </a:r>
            <a:r>
              <a:rPr lang="en-US"/>
              <a:t>, redesigning fuzz testing for FPGA applications, by leveraging the powerful </a:t>
            </a:r>
            <a:r>
              <a:rPr lang="en-US" err="1"/>
              <a:t>parallesm</a:t>
            </a:r>
            <a:r>
              <a:rPr lang="en-US"/>
              <a:t> in FPGA</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US"/>
              <a:t>I’ll briefly introduce my third work, </a:t>
            </a:r>
            <a:r>
              <a:rPr lang="en-US" err="1"/>
              <a:t>DuoReduce</a:t>
            </a:r>
            <a:r>
              <a:rPr lang="en-US"/>
              <a:t>, which is a debugging tool for multi-layer heterogeneous compilers by redesigning traditional delta-debugging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US"/>
              <a:t>In the end, I’ll talk about the future work, how to further lower the barrier between software developers and hardware accelerators by developing compiler and systems.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endParaRPr lang="en-US"/>
          </a:p>
        </p:txBody>
      </p:sp>
      <p:sp>
        <p:nvSpPr>
          <p:cNvPr id="4" name="Slide Number Placeholder 3">
            <a:extLst>
              <a:ext uri="{FF2B5EF4-FFF2-40B4-BE49-F238E27FC236}">
                <a16:creationId xmlns:a16="http://schemas.microsoft.com/office/drawing/2014/main" id="{8326B824-C9AB-9A5B-E438-2722E8B4C87F}"/>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831469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getting into the QA, I want to use this opportunity to # thank my advisors, </a:t>
            </a:r>
            <a:r>
              <a:rPr lang="en-US" err="1"/>
              <a:t>Miryung</a:t>
            </a:r>
            <a:r>
              <a:rPr lang="zh-CN" altLang="en-US"/>
              <a:t> </a:t>
            </a:r>
            <a:r>
              <a:rPr lang="en-US" altLang="zh-CN"/>
              <a:t>and Harry</a:t>
            </a:r>
            <a:r>
              <a:rPr lang="en-US"/>
              <a:t>. # I also want to thank Qian Zhang which server as my mentor during my PhD. # I want to acknowledge all my collaborators as well, without whom, none of the projects I presented will be possible.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81493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88B00-D3B9-DF8E-8CBE-10DF633ED0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C3EEDB-9171-EAA8-798B-EE0F342D36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E7884D-4498-24EE-FDA8-1E6125FFCA9B}"/>
              </a:ext>
            </a:extLst>
          </p:cNvPr>
          <p:cNvSpPr>
            <a:spLocks noGrp="1"/>
          </p:cNvSpPr>
          <p:nvPr>
            <p:ph type="body" idx="1"/>
          </p:nvPr>
        </p:nvSpPr>
        <p:spPr/>
        <p:txBody>
          <a:bodyPr/>
          <a:lstStyle/>
          <a:p>
            <a:r>
              <a:rPr lang="en-US">
                <a:cs typeface="Calibri"/>
              </a:rPr>
              <a:t>Take fuzz testing as an example, it's not efficient due to the lack of effective guidance</a:t>
            </a:r>
          </a:p>
        </p:txBody>
      </p:sp>
      <p:sp>
        <p:nvSpPr>
          <p:cNvPr id="4" name="Slide Number Placeholder 3">
            <a:extLst>
              <a:ext uri="{FF2B5EF4-FFF2-40B4-BE49-F238E27FC236}">
                <a16:creationId xmlns:a16="http://schemas.microsoft.com/office/drawing/2014/main" id="{C1D803B5-6532-5E36-1C45-2E0791B0D40A}"/>
              </a:ext>
            </a:extLst>
          </p:cNvPr>
          <p:cNvSpPr>
            <a:spLocks noGrp="1"/>
          </p:cNvSpPr>
          <p:nvPr>
            <p:ph type="sldNum" sz="quarter" idx="5"/>
          </p:nvPr>
        </p:nvSpPr>
        <p:spPr/>
        <p:txBody>
          <a:bodyPr/>
          <a:lstStyle/>
          <a:p>
            <a:fld id="{4A721D6C-EE68-41D0-9859-D159B52D786C}" type="slidenum">
              <a:rPr lang="en-US"/>
              <a:t>7</a:t>
            </a:fld>
            <a:endParaRPr lang="en-US"/>
          </a:p>
        </p:txBody>
      </p:sp>
    </p:spTree>
    <p:extLst>
      <p:ext uri="{BB962C8B-B14F-4D97-AF65-F5344CB8AC3E}">
        <p14:creationId xmlns:p14="http://schemas.microsoft.com/office/powerpoint/2010/main" val="2045222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185ea1e9652_0_1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185ea1e9652_0_1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a:lnSpc>
                <a:spcPct val="150000"/>
              </a:lnSpc>
              <a:buClr>
                <a:schemeClr val="dk1"/>
              </a:buClr>
              <a:buSzPts val="1100"/>
              <a:buFont typeface="Arial"/>
            </a:pPr>
            <a:r>
              <a:rPr lang="en-US">
                <a:cs typeface="Calibri"/>
              </a:rPr>
              <a:t>So here comes my key insight for my </a:t>
            </a:r>
            <a:r>
              <a:rPr lang="en-US" err="1">
                <a:cs typeface="Calibri"/>
              </a:rPr>
              <a:t>phd</a:t>
            </a:r>
            <a:r>
              <a:rPr lang="en-US">
                <a:cs typeface="Calibri"/>
              </a:rPr>
              <a:t> research.  </a:t>
            </a:r>
            <a:r>
              <a:rPr lang="en-US"/>
              <a:t>By accounting for hardware execution behavior and characteristics,  we can build efficient and effective SE techniques. The overall goal of my research is, We want to combine the knowledge from </a:t>
            </a:r>
            <a:r>
              <a:rPr lang="en-US" b="1"/>
              <a:t>hardware</a:t>
            </a:r>
            <a:r>
              <a:rPr lang="en-US"/>
              <a:t> domain and </a:t>
            </a:r>
            <a:r>
              <a:rPr lang="en-US" b="1"/>
              <a:t>software</a:t>
            </a:r>
            <a:r>
              <a:rPr lang="en-US"/>
              <a:t> domain, to lower the barrier for software developer using hardware accelerator.</a:t>
            </a:r>
          </a:p>
          <a:p>
            <a:pPr>
              <a:lnSpc>
                <a:spcPct val="150000"/>
              </a:lnSpc>
              <a:buSzPts val="1100"/>
              <a:buFont typeface="Arial"/>
            </a:pPr>
            <a:endParaRPr lang="en-US">
              <a:ea typeface="Calibri"/>
              <a:cs typeface="Calibri"/>
            </a:endParaRPr>
          </a:p>
          <a:p>
            <a:pPr>
              <a:buSzPts val="1100"/>
              <a:buFont typeface="Arial"/>
            </a:pPr>
            <a:endParaRPr lang="en-US">
              <a:cs typeface="Calibri"/>
            </a:endParaRPr>
          </a:p>
        </p:txBody>
      </p:sp>
      <p:sp>
        <p:nvSpPr>
          <p:cNvPr id="174" name="Google Shape;174;g185ea1e9652_0_18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extLst>
      <p:ext uri="{BB962C8B-B14F-4D97-AF65-F5344CB8AC3E}">
        <p14:creationId xmlns:p14="http://schemas.microsoft.com/office/powerpoint/2010/main" val="2610205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14446-DBDD-AE25-61CE-6CF4545CD0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7C45B3-7788-83BA-2C34-6C43585652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E6F5A4-32C7-E036-E9F7-DB9CB259DCE2}"/>
              </a:ext>
            </a:extLst>
          </p:cNvPr>
          <p:cNvSpPr>
            <a:spLocks noGrp="1"/>
          </p:cNvSpPr>
          <p:nvPr>
            <p:ph type="body" idx="1"/>
          </p:nvPr>
        </p:nvSpPr>
        <p:spPr/>
        <p:txBody>
          <a:bodyPr/>
          <a:lstStyle/>
          <a:p>
            <a:r>
              <a:rPr lang="en-US"/>
              <a:t>Here is my research overview. Starting from the traditional SE approaches, I redesign repair, testing, and debugging by understanding and leveraging. the hardware </a:t>
            </a:r>
            <a:r>
              <a:rPr lang="en-US" err="1"/>
              <a:t>characteristics.I</a:t>
            </a:r>
            <a:r>
              <a:rPr lang="en-US"/>
              <a:t> </a:t>
            </a:r>
            <a:r>
              <a:rPr lang="en-US" sz="1200">
                <a:solidFill>
                  <a:srgbClr val="282F39"/>
                </a:solidFill>
                <a:latin typeface="Calibri"/>
                <a:ea typeface="Calibri"/>
                <a:cs typeface="Calibri"/>
              </a:rPr>
              <a:t>published 7 papers on the top-tier conference, by </a:t>
            </a:r>
            <a:r>
              <a:rPr lang="en-US"/>
              <a:t>building </a:t>
            </a:r>
            <a:r>
              <a:rPr lang="en-US" sz="1200">
                <a:solidFill>
                  <a:srgbClr val="282F39"/>
                </a:solidFill>
                <a:latin typeface="Calibri"/>
                <a:cs typeface="Calibri"/>
              </a:rPr>
              <a:t>efficient and</a:t>
            </a:r>
            <a:r>
              <a:rPr lang="en-US" sz="1200">
                <a:solidFill>
                  <a:srgbClr val="282F39"/>
                </a:solidFill>
                <a:latin typeface="Calibri"/>
                <a:ea typeface="Calibri"/>
                <a:cs typeface="Calibri"/>
              </a:rPr>
              <a:t> effective testing, repair and debugging tools for both heterogeneous applications, compiler, and systems. </a:t>
            </a:r>
            <a:endParaRPr lang="en-US"/>
          </a:p>
        </p:txBody>
      </p:sp>
      <p:sp>
        <p:nvSpPr>
          <p:cNvPr id="4" name="Slide Number Placeholder 3">
            <a:extLst>
              <a:ext uri="{FF2B5EF4-FFF2-40B4-BE49-F238E27FC236}">
                <a16:creationId xmlns:a16="http://schemas.microsoft.com/office/drawing/2014/main" id="{516F9A54-5C46-079D-2EFE-E9CBF92D18E0}"/>
              </a:ext>
            </a:extLst>
          </p:cNvPr>
          <p:cNvSpPr>
            <a:spLocks noGrp="1"/>
          </p:cNvSpPr>
          <p:nvPr>
            <p:ph type="sldNum" sz="quarter" idx="5"/>
          </p:nvPr>
        </p:nvSpPr>
        <p:spPr/>
        <p:txBody>
          <a:bodyPr/>
          <a:lstStyle/>
          <a:p>
            <a:fld id="{4A721D6C-EE68-41D0-9859-D159B52D786C}" type="slidenum">
              <a:rPr lang="en-US" smtClean="0"/>
              <a:t>9</a:t>
            </a:fld>
            <a:endParaRPr lang="en-US"/>
          </a:p>
        </p:txBody>
      </p:sp>
    </p:spTree>
    <p:extLst>
      <p:ext uri="{BB962C8B-B14F-4D97-AF65-F5344CB8AC3E}">
        <p14:creationId xmlns:p14="http://schemas.microsoft.com/office/powerpoint/2010/main" val="1017143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pener">
  <p:cSld name="Title Opener">
    <p:spTree>
      <p:nvGrpSpPr>
        <p:cNvPr id="1" name="Shape 15"/>
        <p:cNvGrpSpPr/>
        <p:nvPr/>
      </p:nvGrpSpPr>
      <p:grpSpPr>
        <a:xfrm>
          <a:off x="0" y="0"/>
          <a:ext cx="0" cy="0"/>
          <a:chOff x="0" y="0"/>
          <a:chExt cx="0" cy="0"/>
        </a:xfrm>
      </p:grpSpPr>
      <p:sp>
        <p:nvSpPr>
          <p:cNvPr id="16" name="Google Shape;16;p2"/>
          <p:cNvSpPr txBox="1">
            <a:spLocks noGrp="1"/>
          </p:cNvSpPr>
          <p:nvPr>
            <p:ph type="dt" idx="10"/>
          </p:nvPr>
        </p:nvSpPr>
        <p:spPr>
          <a:xfrm>
            <a:off x="9876712" y="6339840"/>
            <a:ext cx="1255776" cy="48768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Helvetica Neue"/>
                <a:ea typeface="Helvetica Neue"/>
                <a:cs typeface="Helvetica Neue"/>
                <a:sym typeface="Helvetica Neue"/>
              </a:defRPr>
            </a:lvl1pPr>
            <a:lvl2pPr marR="0" lvl="1" algn="l" rtl="0">
              <a:spcBef>
                <a:spcPts val="0"/>
              </a:spcBef>
              <a:spcAft>
                <a:spcPts val="0"/>
              </a:spcAft>
              <a:buSzPts val="1400"/>
              <a:buNone/>
              <a:defRPr sz="1800" b="0" i="0" u="none" strike="noStrike" cap="none">
                <a:solidFill>
                  <a:schemeClr val="dk1"/>
                </a:solidFill>
                <a:latin typeface="Helvetica Neue"/>
                <a:ea typeface="Helvetica Neue"/>
                <a:cs typeface="Helvetica Neue"/>
                <a:sym typeface="Helvetica Neue"/>
              </a:defRPr>
            </a:lvl2pPr>
            <a:lvl3pPr marR="0" lvl="2" algn="l" rtl="0">
              <a:spcBef>
                <a:spcPts val="0"/>
              </a:spcBef>
              <a:spcAft>
                <a:spcPts val="0"/>
              </a:spcAft>
              <a:buSzPts val="1400"/>
              <a:buNone/>
              <a:defRPr sz="1800" b="0" i="0" u="none" strike="noStrike" cap="none">
                <a:solidFill>
                  <a:schemeClr val="dk1"/>
                </a:solidFill>
                <a:latin typeface="Helvetica Neue"/>
                <a:ea typeface="Helvetica Neue"/>
                <a:cs typeface="Helvetica Neue"/>
                <a:sym typeface="Helvetica Neue"/>
              </a:defRPr>
            </a:lvl3pPr>
            <a:lvl4pPr marR="0" lvl="3" algn="l" rtl="0">
              <a:spcBef>
                <a:spcPts val="0"/>
              </a:spcBef>
              <a:spcAft>
                <a:spcPts val="0"/>
              </a:spcAft>
              <a:buSzPts val="1400"/>
              <a:buNone/>
              <a:defRPr sz="1800" b="0" i="0" u="none" strike="noStrike" cap="none">
                <a:solidFill>
                  <a:schemeClr val="dk1"/>
                </a:solidFill>
                <a:latin typeface="Helvetica Neue"/>
                <a:ea typeface="Helvetica Neue"/>
                <a:cs typeface="Helvetica Neue"/>
                <a:sym typeface="Helvetica Neue"/>
              </a:defRPr>
            </a:lvl4pPr>
            <a:lvl5pPr marR="0" lvl="4" algn="l" rtl="0">
              <a:spcBef>
                <a:spcPts val="0"/>
              </a:spcBef>
              <a:spcAft>
                <a:spcPts val="0"/>
              </a:spcAft>
              <a:buSzPts val="1400"/>
              <a:buNone/>
              <a:defRPr sz="1800" b="0" i="0" u="none" strike="noStrike" cap="none">
                <a:solidFill>
                  <a:schemeClr val="dk1"/>
                </a:solidFill>
                <a:latin typeface="Helvetica Neue"/>
                <a:ea typeface="Helvetica Neue"/>
                <a:cs typeface="Helvetica Neue"/>
                <a:sym typeface="Helvetica Neue"/>
              </a:defRPr>
            </a:lvl5pPr>
            <a:lvl6pPr marR="0" lvl="5" algn="l" rtl="0">
              <a:spcBef>
                <a:spcPts val="0"/>
              </a:spcBef>
              <a:spcAft>
                <a:spcPts val="0"/>
              </a:spcAft>
              <a:buSzPts val="1400"/>
              <a:buNone/>
              <a:defRPr sz="1800" b="0" i="0" u="none" strike="noStrike" cap="none">
                <a:solidFill>
                  <a:schemeClr val="dk1"/>
                </a:solidFill>
                <a:latin typeface="Helvetica Neue"/>
                <a:ea typeface="Helvetica Neue"/>
                <a:cs typeface="Helvetica Neue"/>
                <a:sym typeface="Helvetica Neue"/>
              </a:defRPr>
            </a:lvl6pPr>
            <a:lvl7pPr marR="0" lvl="6" algn="l" rtl="0">
              <a:spcBef>
                <a:spcPts val="0"/>
              </a:spcBef>
              <a:spcAft>
                <a:spcPts val="0"/>
              </a:spcAft>
              <a:buSzPts val="1400"/>
              <a:buNone/>
              <a:defRPr sz="1800" b="0" i="0" u="none" strike="noStrike" cap="none">
                <a:solidFill>
                  <a:schemeClr val="dk1"/>
                </a:solidFill>
                <a:latin typeface="Helvetica Neue"/>
                <a:ea typeface="Helvetica Neue"/>
                <a:cs typeface="Helvetica Neue"/>
                <a:sym typeface="Helvetica Neue"/>
              </a:defRPr>
            </a:lvl7pPr>
            <a:lvl8pPr marR="0" lvl="7" algn="l" rtl="0">
              <a:spcBef>
                <a:spcPts val="0"/>
              </a:spcBef>
              <a:spcAft>
                <a:spcPts val="0"/>
              </a:spcAft>
              <a:buSzPts val="1400"/>
              <a:buNone/>
              <a:defRPr sz="1800" b="0" i="0" u="none" strike="noStrike" cap="none">
                <a:solidFill>
                  <a:schemeClr val="dk1"/>
                </a:solidFill>
                <a:latin typeface="Helvetica Neue"/>
                <a:ea typeface="Helvetica Neue"/>
                <a:cs typeface="Helvetica Neue"/>
                <a:sym typeface="Helvetica Neue"/>
              </a:defRPr>
            </a:lvl8pPr>
            <a:lvl9pPr marR="0" lvl="8" algn="l" rtl="0">
              <a:spcBef>
                <a:spcPts val="0"/>
              </a:spcBef>
              <a:spcAft>
                <a:spcPts val="0"/>
              </a:spcAft>
              <a:buSzPts val="1400"/>
              <a:buNone/>
              <a:defRPr sz="1800" b="0" i="0" u="none" strike="noStrike" cap="none">
                <a:solidFill>
                  <a:schemeClr val="dk1"/>
                </a:solidFill>
                <a:latin typeface="Helvetica Neue"/>
                <a:ea typeface="Helvetica Neue"/>
                <a:cs typeface="Helvetica Neue"/>
                <a:sym typeface="Helvetica Neue"/>
              </a:defRPr>
            </a:lvl9pPr>
          </a:lstStyle>
          <a:p>
            <a:endParaRPr/>
          </a:p>
        </p:txBody>
      </p:sp>
      <p:sp>
        <p:nvSpPr>
          <p:cNvPr id="17" name="Google Shape;17;p2"/>
          <p:cNvSpPr txBox="1">
            <a:spLocks noGrp="1"/>
          </p:cNvSpPr>
          <p:nvPr>
            <p:ph type="sldNum" idx="12"/>
          </p:nvPr>
        </p:nvSpPr>
        <p:spPr>
          <a:xfrm>
            <a:off x="11582400" y="6339841"/>
            <a:ext cx="609600" cy="422737"/>
          </a:xfrm>
          <a:prstGeom prst="rect">
            <a:avLst/>
          </a:prstGeom>
          <a:noFill/>
          <a:ln>
            <a:noFill/>
          </a:ln>
        </p:spPr>
        <p:txBody>
          <a:bodyPr spcFirstLastPara="1" wrap="square" lIns="0" tIns="0" rIns="0" bIns="256025" anchor="t" anchorCtr="0">
            <a:spAutoFit/>
          </a:bodyPr>
          <a:lstStyle>
            <a:lvl1pPr marL="0" lvl="0" indent="0" algn="l">
              <a:lnSpc>
                <a:spcPct val="100000"/>
              </a:lnSpc>
              <a:spcBef>
                <a:spcPts val="0"/>
              </a:spcBef>
              <a:buNone/>
              <a:defRPr/>
            </a:lvl1pPr>
            <a:lvl2pPr marL="0" lvl="1" indent="0" algn="l">
              <a:lnSpc>
                <a:spcPct val="100000"/>
              </a:lnSpc>
              <a:spcBef>
                <a:spcPts val="0"/>
              </a:spcBef>
              <a:buNone/>
              <a:defRPr/>
            </a:lvl2pPr>
            <a:lvl3pPr marL="0" lvl="2" indent="0" algn="l">
              <a:lnSpc>
                <a:spcPct val="100000"/>
              </a:lnSpc>
              <a:spcBef>
                <a:spcPts val="0"/>
              </a:spcBef>
              <a:buNone/>
              <a:defRPr/>
            </a:lvl3pPr>
            <a:lvl4pPr marL="0" lvl="3" indent="0" algn="l">
              <a:lnSpc>
                <a:spcPct val="100000"/>
              </a:lnSpc>
              <a:spcBef>
                <a:spcPts val="0"/>
              </a:spcBef>
              <a:buNone/>
              <a:defRPr/>
            </a:lvl4pPr>
            <a:lvl5pPr marL="0" lvl="4" indent="0" algn="l">
              <a:lnSpc>
                <a:spcPct val="100000"/>
              </a:lnSpc>
              <a:spcBef>
                <a:spcPts val="0"/>
              </a:spcBef>
              <a:buNone/>
              <a:defRPr/>
            </a:lvl5pPr>
            <a:lvl6pPr marL="0" lvl="5" indent="0" algn="l">
              <a:lnSpc>
                <a:spcPct val="100000"/>
              </a:lnSpc>
              <a:spcBef>
                <a:spcPts val="0"/>
              </a:spcBef>
              <a:buNone/>
              <a:defRPr/>
            </a:lvl6pPr>
            <a:lvl7pPr marL="0" lvl="6" indent="0" algn="l">
              <a:lnSpc>
                <a:spcPct val="100000"/>
              </a:lnSpc>
              <a:spcBef>
                <a:spcPts val="0"/>
              </a:spcBef>
              <a:buNone/>
              <a:defRPr/>
            </a:lvl7pPr>
            <a:lvl8pPr marL="0" lvl="7" indent="0" algn="l">
              <a:lnSpc>
                <a:spcPct val="100000"/>
              </a:lnSpc>
              <a:spcBef>
                <a:spcPts val="0"/>
              </a:spcBef>
              <a:buNone/>
              <a:defRPr/>
            </a:lvl8pPr>
            <a:lvl9pPr marL="0" lvl="8" indent="0" algn="l">
              <a:lnSpc>
                <a:spcPct val="100000"/>
              </a:lnSpc>
              <a:spcBef>
                <a:spcPts val="0"/>
              </a:spcBef>
              <a:buNone/>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
        <p:nvSpPr>
          <p:cNvPr id="18" name="Google Shape;18;p2"/>
          <p:cNvSpPr/>
          <p:nvPr/>
        </p:nvSpPr>
        <p:spPr>
          <a:xfrm>
            <a:off x="0" y="1"/>
            <a:ext cx="12192000" cy="6868511"/>
          </a:xfrm>
          <a:prstGeom prst="rect">
            <a:avLst/>
          </a:prstGeom>
          <a:solidFill>
            <a:schemeClr val="lt1"/>
          </a:solidFill>
          <a:ln>
            <a:noFill/>
          </a:ln>
        </p:spPr>
        <p:txBody>
          <a:bodyPr spcFirstLastPara="1" wrap="square" lIns="0" tIns="0" rIns="0" bIns="0" anchor="t" anchorCtr="0">
            <a:noAutofit/>
          </a:bodyPr>
          <a:lstStyle/>
          <a:p>
            <a:pPr marL="0" marR="0" lvl="0" indent="0" algn="ctr" rtl="0">
              <a:spcBef>
                <a:spcPts val="0"/>
              </a:spcBef>
              <a:spcAft>
                <a:spcPts val="0"/>
              </a:spcAft>
              <a:buNone/>
            </a:pPr>
            <a:endParaRPr sz="5333" b="0" i="0" u="none" strike="noStrike" cap="none">
              <a:solidFill>
                <a:schemeClr val="lt1"/>
              </a:solidFill>
              <a:latin typeface="Helvetica Neue"/>
              <a:ea typeface="Helvetica Neue"/>
              <a:cs typeface="Helvetica Neue"/>
              <a:sym typeface="Helvetica Neue"/>
            </a:endParaRPr>
          </a:p>
        </p:txBody>
      </p:sp>
      <p:sp>
        <p:nvSpPr>
          <p:cNvPr id="19" name="Google Shape;19;p2"/>
          <p:cNvSpPr txBox="1">
            <a:spLocks noGrp="1"/>
          </p:cNvSpPr>
          <p:nvPr>
            <p:ph type="body" idx="1"/>
          </p:nvPr>
        </p:nvSpPr>
        <p:spPr>
          <a:xfrm>
            <a:off x="853440" y="6167736"/>
            <a:ext cx="2301571" cy="272895"/>
          </a:xfrm>
          <a:prstGeom prst="rect">
            <a:avLst/>
          </a:prstGeom>
          <a:noFill/>
          <a:ln>
            <a:noFill/>
          </a:ln>
        </p:spPr>
        <p:txBody>
          <a:bodyPr spcFirstLastPara="1" wrap="square" lIns="9125" tIns="0" rIns="0" bIns="0" anchor="b" anchorCtr="0">
            <a:spAutoFit/>
          </a:bodyPr>
          <a:lstStyle>
            <a:lvl1pPr marL="609585" lvl="0" indent="-304792" algn="l">
              <a:lnSpc>
                <a:spcPct val="90000"/>
              </a:lnSpc>
              <a:spcBef>
                <a:spcPts val="400"/>
              </a:spcBef>
              <a:spcAft>
                <a:spcPts val="0"/>
              </a:spcAft>
              <a:buClr>
                <a:srgbClr val="898989"/>
              </a:buClr>
              <a:buSzPts val="1200"/>
              <a:buFont typeface="Helvetica Neue"/>
              <a:buNone/>
              <a:defRPr sz="1600" b="0" i="0">
                <a:solidFill>
                  <a:srgbClr val="898989"/>
                </a:solidFill>
                <a:latin typeface="Helvetica Neue"/>
                <a:ea typeface="Helvetica Neue"/>
                <a:cs typeface="Helvetica Neue"/>
                <a:sym typeface="Helvetica Neue"/>
              </a:defRPr>
            </a:lvl1pPr>
            <a:lvl2pPr marL="1219170" lvl="1" indent="-406390" algn="l">
              <a:lnSpc>
                <a:spcPct val="90000"/>
              </a:lnSpc>
              <a:spcBef>
                <a:spcPts val="500"/>
              </a:spcBef>
              <a:spcAft>
                <a:spcPts val="0"/>
              </a:spcAft>
              <a:buClr>
                <a:srgbClr val="58595B"/>
              </a:buClr>
              <a:buSzPts val="1200"/>
              <a:buChar char="•"/>
              <a:defRPr sz="1600"/>
            </a:lvl2pPr>
            <a:lvl3pPr marL="1828754" lvl="2" indent="-406390" algn="l">
              <a:lnSpc>
                <a:spcPct val="90000"/>
              </a:lnSpc>
              <a:spcBef>
                <a:spcPts val="500"/>
              </a:spcBef>
              <a:spcAft>
                <a:spcPts val="0"/>
              </a:spcAft>
              <a:buClr>
                <a:srgbClr val="58595B"/>
              </a:buClr>
              <a:buSzPts val="1200"/>
              <a:buChar char="•"/>
              <a:defRPr sz="1600"/>
            </a:lvl3pPr>
            <a:lvl4pPr marL="2438339" lvl="3" indent="-406390" algn="l">
              <a:lnSpc>
                <a:spcPct val="90000"/>
              </a:lnSpc>
              <a:spcBef>
                <a:spcPts val="500"/>
              </a:spcBef>
              <a:spcAft>
                <a:spcPts val="0"/>
              </a:spcAft>
              <a:buClr>
                <a:srgbClr val="58595B"/>
              </a:buClr>
              <a:buSzPts val="1200"/>
              <a:buChar char="•"/>
              <a:defRPr sz="1600"/>
            </a:lvl4pPr>
            <a:lvl5pPr marL="3047924" lvl="4" indent="-406390" algn="l">
              <a:lnSpc>
                <a:spcPct val="90000"/>
              </a:lnSpc>
              <a:spcBef>
                <a:spcPts val="500"/>
              </a:spcBef>
              <a:spcAft>
                <a:spcPts val="0"/>
              </a:spcAft>
              <a:buClr>
                <a:srgbClr val="58595B"/>
              </a:buClr>
              <a:buSzPts val="1200"/>
              <a:buChar char="•"/>
              <a:defRPr sz="1600"/>
            </a:lvl5pPr>
            <a:lvl6pPr marL="3657509" lvl="5" indent="-304792" algn="l">
              <a:lnSpc>
                <a:spcPct val="90000"/>
              </a:lnSpc>
              <a:spcBef>
                <a:spcPts val="0"/>
              </a:spcBef>
              <a:spcAft>
                <a:spcPts val="0"/>
              </a:spcAft>
              <a:buClr>
                <a:schemeClr val="dk1"/>
              </a:buClr>
              <a:buSzPts val="1800"/>
              <a:buNone/>
              <a:defRPr/>
            </a:lvl6pPr>
            <a:lvl7pPr marL="4267093" lvl="6" indent="-457189" algn="l">
              <a:lnSpc>
                <a:spcPct val="90000"/>
              </a:lnSpc>
              <a:spcBef>
                <a:spcPts val="800"/>
              </a:spcBef>
              <a:spcAft>
                <a:spcPts val="0"/>
              </a:spcAft>
              <a:buClr>
                <a:schemeClr val="dk1"/>
              </a:buClr>
              <a:buSzPts val="1800"/>
              <a:buChar char="•"/>
              <a:defRPr/>
            </a:lvl7pPr>
            <a:lvl8pPr marL="4876678" lvl="7" indent="-457189" algn="l">
              <a:lnSpc>
                <a:spcPct val="90000"/>
              </a:lnSpc>
              <a:spcBef>
                <a:spcPts val="800"/>
              </a:spcBef>
              <a:spcAft>
                <a:spcPts val="0"/>
              </a:spcAft>
              <a:buClr>
                <a:schemeClr val="dk1"/>
              </a:buClr>
              <a:buSzPts val="1800"/>
              <a:buChar char="•"/>
              <a:defRPr/>
            </a:lvl8pPr>
            <a:lvl9pPr marL="5486263" lvl="8" indent="-457189" algn="l">
              <a:lnSpc>
                <a:spcPct val="90000"/>
              </a:lnSpc>
              <a:spcBef>
                <a:spcPts val="800"/>
              </a:spcBef>
              <a:spcAft>
                <a:spcPts val="0"/>
              </a:spcAft>
              <a:buClr>
                <a:schemeClr val="dk1"/>
              </a:buClr>
              <a:buSzPts val="1800"/>
              <a:buChar char="•"/>
              <a:defRPr/>
            </a:lvl9pPr>
          </a:lstStyle>
          <a:p>
            <a:pPr lvl="0"/>
            <a:r>
              <a:rPr lang="en-US"/>
              <a:t>Click to edit Master text styles</a:t>
            </a:r>
          </a:p>
        </p:txBody>
      </p:sp>
      <p:sp>
        <p:nvSpPr>
          <p:cNvPr id="20" name="Google Shape;20;p2"/>
          <p:cNvSpPr txBox="1">
            <a:spLocks noGrp="1"/>
          </p:cNvSpPr>
          <p:nvPr>
            <p:ph type="body" idx="2"/>
          </p:nvPr>
        </p:nvSpPr>
        <p:spPr>
          <a:xfrm>
            <a:off x="853440" y="5923896"/>
            <a:ext cx="1584960" cy="272895"/>
          </a:xfrm>
          <a:prstGeom prst="rect">
            <a:avLst/>
          </a:prstGeom>
          <a:noFill/>
          <a:ln>
            <a:noFill/>
          </a:ln>
        </p:spPr>
        <p:txBody>
          <a:bodyPr spcFirstLastPara="1" wrap="square" lIns="9125" tIns="0" rIns="0" bIns="0" anchor="b" anchorCtr="0">
            <a:spAutoFit/>
          </a:bodyPr>
          <a:lstStyle>
            <a:lvl1pPr marL="609585" lvl="0" indent="-304792" algn="l">
              <a:lnSpc>
                <a:spcPct val="90000"/>
              </a:lnSpc>
              <a:spcBef>
                <a:spcPts val="400"/>
              </a:spcBef>
              <a:spcAft>
                <a:spcPts val="0"/>
              </a:spcAft>
              <a:buClr>
                <a:srgbClr val="898989"/>
              </a:buClr>
              <a:buSzPts val="1200"/>
              <a:buFont typeface="Helvetica Neue"/>
              <a:buNone/>
              <a:defRPr sz="1600" b="0" i="0">
                <a:solidFill>
                  <a:srgbClr val="898989"/>
                </a:solidFill>
                <a:latin typeface="Helvetica Neue"/>
                <a:ea typeface="Helvetica Neue"/>
                <a:cs typeface="Helvetica Neue"/>
                <a:sym typeface="Helvetica Neue"/>
              </a:defRPr>
            </a:lvl1pPr>
            <a:lvl2pPr marL="1219170" lvl="1" indent="-406390" algn="l">
              <a:lnSpc>
                <a:spcPct val="90000"/>
              </a:lnSpc>
              <a:spcBef>
                <a:spcPts val="500"/>
              </a:spcBef>
              <a:spcAft>
                <a:spcPts val="0"/>
              </a:spcAft>
              <a:buClr>
                <a:srgbClr val="58595B"/>
              </a:buClr>
              <a:buSzPts val="1200"/>
              <a:buChar char="•"/>
              <a:defRPr sz="1600"/>
            </a:lvl2pPr>
            <a:lvl3pPr marL="1828754" lvl="2" indent="-406390" algn="l">
              <a:lnSpc>
                <a:spcPct val="90000"/>
              </a:lnSpc>
              <a:spcBef>
                <a:spcPts val="500"/>
              </a:spcBef>
              <a:spcAft>
                <a:spcPts val="0"/>
              </a:spcAft>
              <a:buClr>
                <a:srgbClr val="58595B"/>
              </a:buClr>
              <a:buSzPts val="1200"/>
              <a:buChar char="•"/>
              <a:defRPr sz="1600"/>
            </a:lvl3pPr>
            <a:lvl4pPr marL="2438339" lvl="3" indent="-406390" algn="l">
              <a:lnSpc>
                <a:spcPct val="90000"/>
              </a:lnSpc>
              <a:spcBef>
                <a:spcPts val="500"/>
              </a:spcBef>
              <a:spcAft>
                <a:spcPts val="0"/>
              </a:spcAft>
              <a:buClr>
                <a:srgbClr val="58595B"/>
              </a:buClr>
              <a:buSzPts val="1200"/>
              <a:buChar char="•"/>
              <a:defRPr sz="1600"/>
            </a:lvl4pPr>
            <a:lvl5pPr marL="3047924" lvl="4" indent="-406390" algn="l">
              <a:lnSpc>
                <a:spcPct val="90000"/>
              </a:lnSpc>
              <a:spcBef>
                <a:spcPts val="500"/>
              </a:spcBef>
              <a:spcAft>
                <a:spcPts val="0"/>
              </a:spcAft>
              <a:buClr>
                <a:srgbClr val="58595B"/>
              </a:buClr>
              <a:buSzPts val="1200"/>
              <a:buChar char="•"/>
              <a:defRPr sz="1600"/>
            </a:lvl5pPr>
            <a:lvl6pPr marL="3657509" lvl="5" indent="-304792" algn="l">
              <a:lnSpc>
                <a:spcPct val="90000"/>
              </a:lnSpc>
              <a:spcBef>
                <a:spcPts val="0"/>
              </a:spcBef>
              <a:spcAft>
                <a:spcPts val="0"/>
              </a:spcAft>
              <a:buClr>
                <a:schemeClr val="dk1"/>
              </a:buClr>
              <a:buSzPts val="1800"/>
              <a:buNone/>
              <a:defRPr/>
            </a:lvl6pPr>
            <a:lvl7pPr marL="4267093" lvl="6" indent="-457189" algn="l">
              <a:lnSpc>
                <a:spcPct val="90000"/>
              </a:lnSpc>
              <a:spcBef>
                <a:spcPts val="800"/>
              </a:spcBef>
              <a:spcAft>
                <a:spcPts val="0"/>
              </a:spcAft>
              <a:buClr>
                <a:schemeClr val="dk1"/>
              </a:buClr>
              <a:buSzPts val="1800"/>
              <a:buChar char="•"/>
              <a:defRPr/>
            </a:lvl7pPr>
            <a:lvl8pPr marL="4876678" lvl="7" indent="-457189" algn="l">
              <a:lnSpc>
                <a:spcPct val="90000"/>
              </a:lnSpc>
              <a:spcBef>
                <a:spcPts val="800"/>
              </a:spcBef>
              <a:spcAft>
                <a:spcPts val="0"/>
              </a:spcAft>
              <a:buClr>
                <a:schemeClr val="dk1"/>
              </a:buClr>
              <a:buSzPts val="1800"/>
              <a:buChar char="•"/>
              <a:defRPr/>
            </a:lvl8pPr>
            <a:lvl9pPr marL="5486263" lvl="8" indent="-457189" algn="l">
              <a:lnSpc>
                <a:spcPct val="90000"/>
              </a:lnSpc>
              <a:spcBef>
                <a:spcPts val="800"/>
              </a:spcBef>
              <a:spcAft>
                <a:spcPts val="0"/>
              </a:spcAft>
              <a:buClr>
                <a:schemeClr val="dk1"/>
              </a:buClr>
              <a:buSzPts val="1800"/>
              <a:buChar char="•"/>
              <a:defRPr/>
            </a:lvl9pPr>
          </a:lstStyle>
          <a:p>
            <a:pPr lvl="0"/>
            <a:r>
              <a:rPr lang="en-US"/>
              <a:t>Click to edit Master text styles</a:t>
            </a:r>
          </a:p>
        </p:txBody>
      </p:sp>
      <p:sp>
        <p:nvSpPr>
          <p:cNvPr id="21" name="Google Shape;21;p2"/>
          <p:cNvSpPr/>
          <p:nvPr/>
        </p:nvSpPr>
        <p:spPr>
          <a:xfrm>
            <a:off x="853440" y="4023360"/>
            <a:ext cx="10363200" cy="48768"/>
          </a:xfrm>
          <a:prstGeom prst="rect">
            <a:avLst/>
          </a:prstGeom>
          <a:solidFill>
            <a:srgbClr val="2C75AC"/>
          </a:solidFill>
          <a:ln>
            <a:noFill/>
          </a:ln>
        </p:spPr>
        <p:txBody>
          <a:bodyPr spcFirstLastPara="1" wrap="square" lIns="0" tIns="0" rIns="0" bIns="0" anchor="t" anchorCtr="0">
            <a:noAutofit/>
          </a:bodyPr>
          <a:lstStyle/>
          <a:p>
            <a:pPr marL="0" marR="0" lvl="0" indent="0" algn="ctr" rtl="0">
              <a:spcBef>
                <a:spcPts val="0"/>
              </a:spcBef>
              <a:spcAft>
                <a:spcPts val="0"/>
              </a:spcAft>
              <a:buNone/>
            </a:pPr>
            <a:endParaRPr sz="1800" b="0" i="0" u="none" strike="noStrike" cap="none">
              <a:solidFill>
                <a:schemeClr val="lt1"/>
              </a:solidFill>
              <a:latin typeface="Helvetica Neue"/>
              <a:ea typeface="Helvetica Neue"/>
              <a:cs typeface="Helvetica Neue"/>
              <a:sym typeface="Helvetica Neue"/>
            </a:endParaRPr>
          </a:p>
        </p:txBody>
      </p:sp>
      <p:sp>
        <p:nvSpPr>
          <p:cNvPr id="22" name="Google Shape;22;p2"/>
          <p:cNvSpPr/>
          <p:nvPr/>
        </p:nvSpPr>
        <p:spPr>
          <a:xfrm>
            <a:off x="853440" y="2438400"/>
            <a:ext cx="10363200" cy="48768"/>
          </a:xfrm>
          <a:prstGeom prst="rect">
            <a:avLst/>
          </a:prstGeom>
          <a:solidFill>
            <a:srgbClr val="2C75AC"/>
          </a:solidFill>
          <a:ln>
            <a:noFill/>
          </a:ln>
        </p:spPr>
        <p:txBody>
          <a:bodyPr spcFirstLastPara="1" wrap="square" lIns="0" tIns="0" rIns="0" bIns="0" anchor="t" anchorCtr="0">
            <a:noAutofit/>
          </a:bodyPr>
          <a:lstStyle/>
          <a:p>
            <a:pPr marL="0" marR="0" lvl="0" indent="0" algn="ctr" rtl="0">
              <a:spcBef>
                <a:spcPts val="0"/>
              </a:spcBef>
              <a:spcAft>
                <a:spcPts val="0"/>
              </a:spcAft>
              <a:buNone/>
            </a:pPr>
            <a:endParaRPr sz="1800" b="0" i="0" u="none" strike="noStrike" cap="none">
              <a:solidFill>
                <a:schemeClr val="lt1"/>
              </a:solidFill>
              <a:latin typeface="Helvetica Neue"/>
              <a:ea typeface="Helvetica Neue"/>
              <a:cs typeface="Helvetica Neue"/>
              <a:sym typeface="Helvetica Neue"/>
            </a:endParaRPr>
          </a:p>
        </p:txBody>
      </p:sp>
      <p:sp>
        <p:nvSpPr>
          <p:cNvPr id="23" name="Google Shape;23;p2"/>
          <p:cNvSpPr>
            <a:spLocks noGrp="1"/>
          </p:cNvSpPr>
          <p:nvPr>
            <p:ph type="pic" idx="3"/>
          </p:nvPr>
        </p:nvSpPr>
        <p:spPr>
          <a:xfrm>
            <a:off x="863598" y="635002"/>
            <a:ext cx="7419517" cy="1375519"/>
          </a:xfrm>
          <a:prstGeom prst="rect">
            <a:avLst/>
          </a:prstGeom>
          <a:noFill/>
          <a:ln>
            <a:noFill/>
          </a:ln>
        </p:spPr>
      </p:sp>
      <p:sp>
        <p:nvSpPr>
          <p:cNvPr id="24" name="Google Shape;24;p2"/>
          <p:cNvSpPr txBox="1"/>
          <p:nvPr/>
        </p:nvSpPr>
        <p:spPr>
          <a:xfrm>
            <a:off x="8793019" y="406401"/>
            <a:ext cx="1902691" cy="400055"/>
          </a:xfrm>
          <a:prstGeom prst="rect">
            <a:avLst/>
          </a:prstGeom>
          <a:noFill/>
          <a:ln>
            <a:noFill/>
          </a:ln>
        </p:spPr>
        <p:txBody>
          <a:bodyPr spcFirstLastPara="1" wrap="square" lIns="121900" tIns="60933" rIns="121900" bIns="60933" anchor="t" anchorCtr="0">
            <a:spAutoFit/>
          </a:bodyPr>
          <a:lstStyle/>
          <a:p>
            <a:pPr marL="0" marR="0" lvl="0" indent="0" algn="l" rtl="0">
              <a:spcBef>
                <a:spcPts val="0"/>
              </a:spcBef>
              <a:spcAft>
                <a:spcPts val="0"/>
              </a:spcAft>
              <a:buNone/>
            </a:pPr>
            <a:endParaRPr sz="1800">
              <a:solidFill>
                <a:schemeClr val="dk1"/>
              </a:solidFill>
              <a:latin typeface="Helvetica Neue"/>
              <a:ea typeface="Helvetica Neue"/>
              <a:cs typeface="Helvetica Neue"/>
              <a:sym typeface="Helvetica Neue"/>
            </a:endParaRPr>
          </a:p>
        </p:txBody>
      </p:sp>
      <p:sp>
        <p:nvSpPr>
          <p:cNvPr id="25" name="Google Shape;25;p2"/>
          <p:cNvSpPr txBox="1">
            <a:spLocks noGrp="1"/>
          </p:cNvSpPr>
          <p:nvPr>
            <p:ph type="body" idx="4"/>
          </p:nvPr>
        </p:nvSpPr>
        <p:spPr>
          <a:xfrm>
            <a:off x="853440" y="2862255"/>
            <a:ext cx="10363200" cy="793038"/>
          </a:xfrm>
          <a:prstGeom prst="rect">
            <a:avLst/>
          </a:prstGeom>
          <a:noFill/>
          <a:ln>
            <a:noFill/>
          </a:ln>
        </p:spPr>
        <p:txBody>
          <a:bodyPr spcFirstLastPara="1" wrap="square" lIns="0" tIns="0" rIns="0" bIns="0" anchor="ctr" anchorCtr="0">
            <a:spAutoFit/>
          </a:bodyPr>
          <a:lstStyle>
            <a:lvl1pPr marL="609585" lvl="0" indent="-304792" algn="l">
              <a:lnSpc>
                <a:spcPct val="90000"/>
              </a:lnSpc>
              <a:spcBef>
                <a:spcPts val="1000"/>
              </a:spcBef>
              <a:spcAft>
                <a:spcPts val="0"/>
              </a:spcAft>
              <a:buClr>
                <a:srgbClr val="58595B"/>
              </a:buClr>
              <a:buSzPts val="3600"/>
              <a:buNone/>
              <a:defRPr sz="4800" b="1">
                <a:latin typeface="Helvetica Neue"/>
                <a:ea typeface="Helvetica Neue"/>
                <a:cs typeface="Helvetica Neue"/>
                <a:sym typeface="Helvetica Neue"/>
              </a:defRPr>
            </a:lvl1pPr>
            <a:lvl2pPr marL="1219170" lvl="1" indent="-304792" algn="l">
              <a:lnSpc>
                <a:spcPct val="90000"/>
              </a:lnSpc>
              <a:spcBef>
                <a:spcPts val="500"/>
              </a:spcBef>
              <a:spcAft>
                <a:spcPts val="0"/>
              </a:spcAft>
              <a:buClr>
                <a:srgbClr val="58595B"/>
              </a:buClr>
              <a:buSzPts val="3600"/>
              <a:buFont typeface="Arial"/>
              <a:buNone/>
              <a:defRPr sz="4800" b="1">
                <a:latin typeface="Helvetica Neue"/>
                <a:ea typeface="Helvetica Neue"/>
                <a:cs typeface="Helvetica Neue"/>
                <a:sym typeface="Helvetica Neue"/>
              </a:defRPr>
            </a:lvl2pPr>
            <a:lvl3pPr marL="1828754" lvl="2" indent="-304792" algn="l">
              <a:lnSpc>
                <a:spcPct val="90000"/>
              </a:lnSpc>
              <a:spcBef>
                <a:spcPts val="500"/>
              </a:spcBef>
              <a:spcAft>
                <a:spcPts val="0"/>
              </a:spcAft>
              <a:buClr>
                <a:srgbClr val="58595B"/>
              </a:buClr>
              <a:buSzPts val="3600"/>
              <a:buNone/>
              <a:defRPr sz="4800" b="1">
                <a:latin typeface="Helvetica Neue"/>
                <a:ea typeface="Helvetica Neue"/>
                <a:cs typeface="Helvetica Neue"/>
                <a:sym typeface="Helvetica Neue"/>
              </a:defRPr>
            </a:lvl3pPr>
            <a:lvl4pPr marL="2438339" lvl="3" indent="-304792" algn="l">
              <a:lnSpc>
                <a:spcPct val="90000"/>
              </a:lnSpc>
              <a:spcBef>
                <a:spcPts val="500"/>
              </a:spcBef>
              <a:spcAft>
                <a:spcPts val="0"/>
              </a:spcAft>
              <a:buClr>
                <a:srgbClr val="58595B"/>
              </a:buClr>
              <a:buSzPts val="3600"/>
              <a:buNone/>
              <a:defRPr sz="4800" b="1">
                <a:latin typeface="Helvetica Neue"/>
                <a:ea typeface="Helvetica Neue"/>
                <a:cs typeface="Helvetica Neue"/>
                <a:sym typeface="Helvetica Neue"/>
              </a:defRPr>
            </a:lvl4pPr>
            <a:lvl5pPr marL="3047924" lvl="4" indent="-304792" algn="l">
              <a:lnSpc>
                <a:spcPct val="90000"/>
              </a:lnSpc>
              <a:spcBef>
                <a:spcPts val="500"/>
              </a:spcBef>
              <a:spcAft>
                <a:spcPts val="0"/>
              </a:spcAft>
              <a:buClr>
                <a:srgbClr val="58595B"/>
              </a:buClr>
              <a:buSzPts val="3600"/>
              <a:buNone/>
              <a:defRPr sz="4800" b="1">
                <a:latin typeface="Helvetica Neue"/>
                <a:ea typeface="Helvetica Neue"/>
                <a:cs typeface="Helvetica Neue"/>
                <a:sym typeface="Helvetica Neue"/>
              </a:defRPr>
            </a:lvl5pPr>
            <a:lvl6pPr marL="3657509" lvl="5" indent="-304792" algn="l">
              <a:lnSpc>
                <a:spcPct val="90000"/>
              </a:lnSpc>
              <a:spcBef>
                <a:spcPts val="0"/>
              </a:spcBef>
              <a:spcAft>
                <a:spcPts val="0"/>
              </a:spcAft>
              <a:buClr>
                <a:schemeClr val="dk1"/>
              </a:buClr>
              <a:buSzPts val="1800"/>
              <a:buNone/>
              <a:defRPr/>
            </a:lvl6pPr>
            <a:lvl7pPr marL="4267093" lvl="6" indent="-457189" algn="l">
              <a:lnSpc>
                <a:spcPct val="90000"/>
              </a:lnSpc>
              <a:spcBef>
                <a:spcPts val="800"/>
              </a:spcBef>
              <a:spcAft>
                <a:spcPts val="0"/>
              </a:spcAft>
              <a:buClr>
                <a:schemeClr val="dk1"/>
              </a:buClr>
              <a:buSzPts val="1800"/>
              <a:buChar char="•"/>
              <a:defRPr/>
            </a:lvl7pPr>
            <a:lvl8pPr marL="4876678" lvl="7" indent="-457189" algn="l">
              <a:lnSpc>
                <a:spcPct val="90000"/>
              </a:lnSpc>
              <a:spcBef>
                <a:spcPts val="800"/>
              </a:spcBef>
              <a:spcAft>
                <a:spcPts val="0"/>
              </a:spcAft>
              <a:buClr>
                <a:schemeClr val="dk1"/>
              </a:buClr>
              <a:buSzPts val="1800"/>
              <a:buChar char="•"/>
              <a:defRPr/>
            </a:lvl8pPr>
            <a:lvl9pPr marL="5486263" lvl="8" indent="-457189" algn="l">
              <a:lnSpc>
                <a:spcPct val="90000"/>
              </a:lnSpc>
              <a:spcBef>
                <a:spcPts val="800"/>
              </a:spcBef>
              <a:spcAft>
                <a:spcPts val="0"/>
              </a:spcAft>
              <a:buClr>
                <a:schemeClr val="dk1"/>
              </a:buClr>
              <a:buSzPts val="1800"/>
              <a:buChar char="•"/>
              <a:defRPr/>
            </a:lvl9pPr>
          </a:lstStyle>
          <a:p>
            <a:pPr lvl="0"/>
            <a:r>
              <a:rPr lang="en-US"/>
              <a:t>Click to edit Master text styles</a:t>
            </a:r>
          </a:p>
        </p:txBody>
      </p:sp>
      <p:sp>
        <p:nvSpPr>
          <p:cNvPr id="26" name="Google Shape;26;p2"/>
          <p:cNvSpPr txBox="1"/>
          <p:nvPr/>
        </p:nvSpPr>
        <p:spPr>
          <a:xfrm>
            <a:off x="8793019" y="406401"/>
            <a:ext cx="1902691" cy="400055"/>
          </a:xfrm>
          <a:prstGeom prst="rect">
            <a:avLst/>
          </a:prstGeom>
          <a:noFill/>
          <a:ln>
            <a:noFill/>
          </a:ln>
        </p:spPr>
        <p:txBody>
          <a:bodyPr spcFirstLastPara="1" wrap="square" lIns="121900" tIns="60933" rIns="121900" bIns="60933" anchor="t" anchorCtr="0">
            <a:spAutoFit/>
          </a:bodyPr>
          <a:lstStyle/>
          <a:p>
            <a:pPr marL="0" marR="0" lvl="0" indent="0" algn="l" rtl="0">
              <a:spcBef>
                <a:spcPts val="0"/>
              </a:spcBef>
              <a:spcAft>
                <a:spcPts val="0"/>
              </a:spcAft>
              <a:buNone/>
            </a:pPr>
            <a:endParaRPr sz="1800">
              <a:solidFill>
                <a:schemeClr val="dk1"/>
              </a:solidFill>
              <a:latin typeface="Helvetica Neue"/>
              <a:ea typeface="Helvetica Neue"/>
              <a:cs typeface="Helvetica Neue"/>
              <a:sym typeface="Helvetica Neue"/>
            </a:endParaRPr>
          </a:p>
        </p:txBody>
      </p:sp>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extLst>
    <p:ext uri="{DCECCB84-F9BA-43D5-87BE-67443E8EF086}">
      <p15:sldGuideLst xmlns:p15="http://schemas.microsoft.com/office/powerpoint/2012/main">
        <p15:guide id="1" orient="horz" pos="400" userDrawn="1">
          <p15:clr>
            <a:srgbClr val="FBAE40"/>
          </p15:clr>
        </p15:guide>
        <p15:guide id="2" orient="horz" pos="720" userDrawn="1">
          <p15:clr>
            <a:srgbClr val="FBAE40"/>
          </p15:clr>
        </p15:guide>
        <p15:guide id="3" pos="54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Header w/three images">
  <p:cSld name="Header w/three images">
    <p:spTree>
      <p:nvGrpSpPr>
        <p:cNvPr id="1" name="Shape 92"/>
        <p:cNvGrpSpPr/>
        <p:nvPr/>
      </p:nvGrpSpPr>
      <p:grpSpPr>
        <a:xfrm>
          <a:off x="0" y="0"/>
          <a:ext cx="0" cy="0"/>
          <a:chOff x="0" y="0"/>
          <a:chExt cx="0" cy="0"/>
        </a:xfrm>
      </p:grpSpPr>
      <p:sp>
        <p:nvSpPr>
          <p:cNvPr id="93" name="Google Shape;93;p13"/>
          <p:cNvSpPr txBox="1">
            <a:spLocks noGrp="1"/>
          </p:cNvSpPr>
          <p:nvPr>
            <p:ph type="sldNum" idx="12"/>
          </p:nvPr>
        </p:nvSpPr>
        <p:spPr>
          <a:xfrm>
            <a:off x="11582400" y="6339841"/>
            <a:ext cx="609600" cy="422737"/>
          </a:xfrm>
          <a:prstGeom prst="rect">
            <a:avLst/>
          </a:prstGeom>
          <a:noFill/>
          <a:ln>
            <a:noFill/>
          </a:ln>
        </p:spPr>
        <p:txBody>
          <a:bodyPr spcFirstLastPara="1" wrap="square" lIns="0" tIns="0" rIns="0" bIns="256025" anchor="t" anchorCtr="0">
            <a:spAutoFit/>
          </a:bodyPr>
          <a:lstStyle>
            <a:lvl1pPr marL="0" lvl="0" indent="0" algn="l">
              <a:lnSpc>
                <a:spcPct val="100000"/>
              </a:lnSpc>
              <a:spcBef>
                <a:spcPts val="0"/>
              </a:spcBef>
              <a:buNone/>
              <a:defRPr/>
            </a:lvl1pPr>
            <a:lvl2pPr marL="0" lvl="1" indent="0" algn="l">
              <a:lnSpc>
                <a:spcPct val="100000"/>
              </a:lnSpc>
              <a:spcBef>
                <a:spcPts val="0"/>
              </a:spcBef>
              <a:buNone/>
              <a:defRPr/>
            </a:lvl2pPr>
            <a:lvl3pPr marL="0" lvl="2" indent="0" algn="l">
              <a:lnSpc>
                <a:spcPct val="100000"/>
              </a:lnSpc>
              <a:spcBef>
                <a:spcPts val="0"/>
              </a:spcBef>
              <a:buNone/>
              <a:defRPr/>
            </a:lvl3pPr>
            <a:lvl4pPr marL="0" lvl="3" indent="0" algn="l">
              <a:lnSpc>
                <a:spcPct val="100000"/>
              </a:lnSpc>
              <a:spcBef>
                <a:spcPts val="0"/>
              </a:spcBef>
              <a:buNone/>
              <a:defRPr/>
            </a:lvl4pPr>
            <a:lvl5pPr marL="0" lvl="4" indent="0" algn="l">
              <a:lnSpc>
                <a:spcPct val="100000"/>
              </a:lnSpc>
              <a:spcBef>
                <a:spcPts val="0"/>
              </a:spcBef>
              <a:buNone/>
              <a:defRPr/>
            </a:lvl5pPr>
            <a:lvl6pPr marL="0" lvl="5" indent="0" algn="l">
              <a:lnSpc>
                <a:spcPct val="100000"/>
              </a:lnSpc>
              <a:spcBef>
                <a:spcPts val="0"/>
              </a:spcBef>
              <a:buNone/>
              <a:defRPr/>
            </a:lvl6pPr>
            <a:lvl7pPr marL="0" lvl="6" indent="0" algn="l">
              <a:lnSpc>
                <a:spcPct val="100000"/>
              </a:lnSpc>
              <a:spcBef>
                <a:spcPts val="0"/>
              </a:spcBef>
              <a:buNone/>
              <a:defRPr/>
            </a:lvl7pPr>
            <a:lvl8pPr marL="0" lvl="7" indent="0" algn="l">
              <a:lnSpc>
                <a:spcPct val="100000"/>
              </a:lnSpc>
              <a:spcBef>
                <a:spcPts val="0"/>
              </a:spcBef>
              <a:buNone/>
              <a:defRPr/>
            </a:lvl8pPr>
            <a:lvl9pPr marL="0" lvl="8" indent="0" algn="l">
              <a:lnSpc>
                <a:spcPct val="100000"/>
              </a:lnSpc>
              <a:spcBef>
                <a:spcPts val="0"/>
              </a:spcBef>
              <a:buNone/>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
        <p:nvSpPr>
          <p:cNvPr id="94" name="Google Shape;94;p13"/>
          <p:cNvSpPr>
            <a:spLocks noGrp="1"/>
          </p:cNvSpPr>
          <p:nvPr>
            <p:ph type="pic" idx="2"/>
          </p:nvPr>
        </p:nvSpPr>
        <p:spPr>
          <a:xfrm>
            <a:off x="853269" y="1584960"/>
            <a:ext cx="3291840" cy="2743200"/>
          </a:xfrm>
          <a:prstGeom prst="rect">
            <a:avLst/>
          </a:prstGeom>
          <a:solidFill>
            <a:srgbClr val="DBE7F5"/>
          </a:solidFill>
          <a:ln>
            <a:noFill/>
          </a:ln>
        </p:spPr>
      </p:sp>
      <p:sp>
        <p:nvSpPr>
          <p:cNvPr id="95" name="Google Shape;95;p13"/>
          <p:cNvSpPr txBox="1">
            <a:spLocks noGrp="1"/>
          </p:cNvSpPr>
          <p:nvPr>
            <p:ph type="body" idx="1"/>
          </p:nvPr>
        </p:nvSpPr>
        <p:spPr>
          <a:xfrm>
            <a:off x="7924800" y="4389120"/>
            <a:ext cx="3291840" cy="528345"/>
          </a:xfrm>
          <a:prstGeom prst="rect">
            <a:avLst/>
          </a:prstGeom>
          <a:noFill/>
          <a:ln>
            <a:noFill/>
          </a:ln>
        </p:spPr>
        <p:txBody>
          <a:bodyPr spcFirstLastPara="1" wrap="square" lIns="0" tIns="182875" rIns="0" bIns="0" anchor="t" anchorCtr="0">
            <a:spAutoFit/>
          </a:bodyPr>
          <a:lstStyle>
            <a:lvl1pPr marL="609585" marR="0" lvl="0" indent="-304792" algn="l">
              <a:lnSpc>
                <a:spcPct val="100000"/>
              </a:lnSpc>
              <a:spcBef>
                <a:spcPts val="1000"/>
              </a:spcBef>
              <a:spcAft>
                <a:spcPts val="0"/>
              </a:spcAft>
              <a:buClr>
                <a:srgbClr val="58595B"/>
              </a:buClr>
              <a:buSzPts val="1400"/>
              <a:buFont typeface="Arial"/>
              <a:buNone/>
              <a:defRPr b="0" i="0">
                <a:solidFill>
                  <a:srgbClr val="58595B"/>
                </a:solidFill>
                <a:latin typeface="Helvetica Neue"/>
                <a:ea typeface="Helvetica Neue"/>
                <a:cs typeface="Helvetica Neue"/>
                <a:sym typeface="Helvetica Neue"/>
              </a:defRPr>
            </a:lvl1pPr>
            <a:lvl2pPr marL="1219170" lvl="1" indent="-457189" algn="l">
              <a:lnSpc>
                <a:spcPct val="90000"/>
              </a:lnSpc>
              <a:spcBef>
                <a:spcPts val="500"/>
              </a:spcBef>
              <a:spcAft>
                <a:spcPts val="0"/>
              </a:spcAft>
              <a:buClr>
                <a:srgbClr val="58595B"/>
              </a:buClr>
              <a:buSzPts val="1800"/>
              <a:buChar char="•"/>
              <a:defRPr/>
            </a:lvl2pPr>
            <a:lvl3pPr marL="1828754" lvl="2" indent="-457189" algn="l">
              <a:lnSpc>
                <a:spcPct val="90000"/>
              </a:lnSpc>
              <a:spcBef>
                <a:spcPts val="500"/>
              </a:spcBef>
              <a:spcAft>
                <a:spcPts val="0"/>
              </a:spcAft>
              <a:buClr>
                <a:srgbClr val="58595B"/>
              </a:buClr>
              <a:buSzPts val="1800"/>
              <a:buChar char="•"/>
              <a:defRPr/>
            </a:lvl3pPr>
            <a:lvl4pPr marL="2438339" lvl="3" indent="-457189" algn="l">
              <a:lnSpc>
                <a:spcPct val="90000"/>
              </a:lnSpc>
              <a:spcBef>
                <a:spcPts val="500"/>
              </a:spcBef>
              <a:spcAft>
                <a:spcPts val="0"/>
              </a:spcAft>
              <a:buClr>
                <a:srgbClr val="58595B"/>
              </a:buClr>
              <a:buSzPts val="1800"/>
              <a:buChar char="•"/>
              <a:defRPr/>
            </a:lvl4pPr>
            <a:lvl5pPr marL="3047924" lvl="4" indent="-457189" algn="l">
              <a:lnSpc>
                <a:spcPct val="90000"/>
              </a:lnSpc>
              <a:spcBef>
                <a:spcPts val="500"/>
              </a:spcBef>
              <a:spcAft>
                <a:spcPts val="0"/>
              </a:spcAft>
              <a:buClr>
                <a:srgbClr val="58595B"/>
              </a:buClr>
              <a:buSzPts val="1800"/>
              <a:buChar char="•"/>
              <a:defRPr/>
            </a:lvl5pPr>
            <a:lvl6pPr marL="3657509" lvl="5" indent="-304792" algn="l">
              <a:lnSpc>
                <a:spcPct val="90000"/>
              </a:lnSpc>
              <a:spcBef>
                <a:spcPts val="0"/>
              </a:spcBef>
              <a:spcAft>
                <a:spcPts val="0"/>
              </a:spcAft>
              <a:buClr>
                <a:schemeClr val="dk1"/>
              </a:buClr>
              <a:buSzPts val="1800"/>
              <a:buNone/>
              <a:defRPr/>
            </a:lvl6pPr>
            <a:lvl7pPr marL="4267093" lvl="6" indent="-457189" algn="l">
              <a:lnSpc>
                <a:spcPct val="90000"/>
              </a:lnSpc>
              <a:spcBef>
                <a:spcPts val="800"/>
              </a:spcBef>
              <a:spcAft>
                <a:spcPts val="0"/>
              </a:spcAft>
              <a:buClr>
                <a:schemeClr val="dk1"/>
              </a:buClr>
              <a:buSzPts val="1800"/>
              <a:buChar char="•"/>
              <a:defRPr/>
            </a:lvl7pPr>
            <a:lvl8pPr marL="4876678" lvl="7" indent="-457189" algn="l">
              <a:lnSpc>
                <a:spcPct val="90000"/>
              </a:lnSpc>
              <a:spcBef>
                <a:spcPts val="800"/>
              </a:spcBef>
              <a:spcAft>
                <a:spcPts val="0"/>
              </a:spcAft>
              <a:buClr>
                <a:schemeClr val="dk1"/>
              </a:buClr>
              <a:buSzPts val="1800"/>
              <a:buChar char="•"/>
              <a:defRPr/>
            </a:lvl8pPr>
            <a:lvl9pPr marL="5486263" lvl="8" indent="-457189" algn="l">
              <a:lnSpc>
                <a:spcPct val="90000"/>
              </a:lnSpc>
              <a:spcBef>
                <a:spcPts val="800"/>
              </a:spcBef>
              <a:spcAft>
                <a:spcPts val="0"/>
              </a:spcAft>
              <a:buClr>
                <a:schemeClr val="dk1"/>
              </a:buClr>
              <a:buSzPts val="1800"/>
              <a:buChar char="•"/>
              <a:defRPr/>
            </a:lvl9pPr>
          </a:lstStyle>
          <a:p>
            <a:pPr lvl="0"/>
            <a:r>
              <a:rPr lang="en-US"/>
              <a:t>Click to edit Master text styles</a:t>
            </a:r>
          </a:p>
        </p:txBody>
      </p:sp>
      <p:sp>
        <p:nvSpPr>
          <p:cNvPr id="96" name="Google Shape;96;p13"/>
          <p:cNvSpPr>
            <a:spLocks noGrp="1"/>
          </p:cNvSpPr>
          <p:nvPr>
            <p:ph type="pic" idx="3"/>
          </p:nvPr>
        </p:nvSpPr>
        <p:spPr>
          <a:xfrm>
            <a:off x="7924800" y="1584960"/>
            <a:ext cx="3291840" cy="2743200"/>
          </a:xfrm>
          <a:prstGeom prst="rect">
            <a:avLst/>
          </a:prstGeom>
          <a:solidFill>
            <a:srgbClr val="DBE7F5"/>
          </a:solidFill>
          <a:ln>
            <a:noFill/>
          </a:ln>
        </p:spPr>
      </p:sp>
      <p:sp>
        <p:nvSpPr>
          <p:cNvPr id="97" name="Google Shape;97;p13"/>
          <p:cNvSpPr txBox="1">
            <a:spLocks noGrp="1"/>
          </p:cNvSpPr>
          <p:nvPr>
            <p:ph type="body" idx="4"/>
          </p:nvPr>
        </p:nvSpPr>
        <p:spPr>
          <a:xfrm>
            <a:off x="4389120" y="4389120"/>
            <a:ext cx="3291840" cy="528345"/>
          </a:xfrm>
          <a:prstGeom prst="rect">
            <a:avLst/>
          </a:prstGeom>
          <a:noFill/>
          <a:ln>
            <a:noFill/>
          </a:ln>
        </p:spPr>
        <p:txBody>
          <a:bodyPr spcFirstLastPara="1" wrap="square" lIns="0" tIns="182875" rIns="0" bIns="0" anchor="t" anchorCtr="0">
            <a:spAutoFit/>
          </a:bodyPr>
          <a:lstStyle>
            <a:lvl1pPr marL="609585" marR="0" lvl="0" indent="-304792" algn="l">
              <a:lnSpc>
                <a:spcPct val="100000"/>
              </a:lnSpc>
              <a:spcBef>
                <a:spcPts val="1000"/>
              </a:spcBef>
              <a:spcAft>
                <a:spcPts val="0"/>
              </a:spcAft>
              <a:buClr>
                <a:srgbClr val="58595B"/>
              </a:buClr>
              <a:buSzPts val="1400"/>
              <a:buFont typeface="Arial"/>
              <a:buNone/>
              <a:defRPr b="0" i="0">
                <a:solidFill>
                  <a:srgbClr val="58595B"/>
                </a:solidFill>
                <a:latin typeface="Helvetica Neue"/>
                <a:ea typeface="Helvetica Neue"/>
                <a:cs typeface="Helvetica Neue"/>
                <a:sym typeface="Helvetica Neue"/>
              </a:defRPr>
            </a:lvl1pPr>
            <a:lvl2pPr marL="1219170" lvl="1" indent="-457189" algn="l">
              <a:lnSpc>
                <a:spcPct val="90000"/>
              </a:lnSpc>
              <a:spcBef>
                <a:spcPts val="500"/>
              </a:spcBef>
              <a:spcAft>
                <a:spcPts val="0"/>
              </a:spcAft>
              <a:buClr>
                <a:srgbClr val="58595B"/>
              </a:buClr>
              <a:buSzPts val="1800"/>
              <a:buChar char="•"/>
              <a:defRPr/>
            </a:lvl2pPr>
            <a:lvl3pPr marL="1828754" lvl="2" indent="-457189" algn="l">
              <a:lnSpc>
                <a:spcPct val="90000"/>
              </a:lnSpc>
              <a:spcBef>
                <a:spcPts val="500"/>
              </a:spcBef>
              <a:spcAft>
                <a:spcPts val="0"/>
              </a:spcAft>
              <a:buClr>
                <a:srgbClr val="58595B"/>
              </a:buClr>
              <a:buSzPts val="1800"/>
              <a:buChar char="•"/>
              <a:defRPr/>
            </a:lvl3pPr>
            <a:lvl4pPr marL="2438339" lvl="3" indent="-457189" algn="l">
              <a:lnSpc>
                <a:spcPct val="90000"/>
              </a:lnSpc>
              <a:spcBef>
                <a:spcPts val="500"/>
              </a:spcBef>
              <a:spcAft>
                <a:spcPts val="0"/>
              </a:spcAft>
              <a:buClr>
                <a:srgbClr val="58595B"/>
              </a:buClr>
              <a:buSzPts val="1800"/>
              <a:buChar char="•"/>
              <a:defRPr/>
            </a:lvl4pPr>
            <a:lvl5pPr marL="3047924" lvl="4" indent="-457189" algn="l">
              <a:lnSpc>
                <a:spcPct val="90000"/>
              </a:lnSpc>
              <a:spcBef>
                <a:spcPts val="500"/>
              </a:spcBef>
              <a:spcAft>
                <a:spcPts val="0"/>
              </a:spcAft>
              <a:buClr>
                <a:srgbClr val="58595B"/>
              </a:buClr>
              <a:buSzPts val="1800"/>
              <a:buChar char="•"/>
              <a:defRPr/>
            </a:lvl5pPr>
            <a:lvl6pPr marL="3657509" lvl="5" indent="-304792" algn="l">
              <a:lnSpc>
                <a:spcPct val="90000"/>
              </a:lnSpc>
              <a:spcBef>
                <a:spcPts val="0"/>
              </a:spcBef>
              <a:spcAft>
                <a:spcPts val="0"/>
              </a:spcAft>
              <a:buClr>
                <a:schemeClr val="dk1"/>
              </a:buClr>
              <a:buSzPts val="1800"/>
              <a:buNone/>
              <a:defRPr/>
            </a:lvl6pPr>
            <a:lvl7pPr marL="4267093" lvl="6" indent="-457189" algn="l">
              <a:lnSpc>
                <a:spcPct val="90000"/>
              </a:lnSpc>
              <a:spcBef>
                <a:spcPts val="800"/>
              </a:spcBef>
              <a:spcAft>
                <a:spcPts val="0"/>
              </a:spcAft>
              <a:buClr>
                <a:schemeClr val="dk1"/>
              </a:buClr>
              <a:buSzPts val="1800"/>
              <a:buChar char="•"/>
              <a:defRPr/>
            </a:lvl7pPr>
            <a:lvl8pPr marL="4876678" lvl="7" indent="-457189" algn="l">
              <a:lnSpc>
                <a:spcPct val="90000"/>
              </a:lnSpc>
              <a:spcBef>
                <a:spcPts val="800"/>
              </a:spcBef>
              <a:spcAft>
                <a:spcPts val="0"/>
              </a:spcAft>
              <a:buClr>
                <a:schemeClr val="dk1"/>
              </a:buClr>
              <a:buSzPts val="1800"/>
              <a:buChar char="•"/>
              <a:defRPr/>
            </a:lvl8pPr>
            <a:lvl9pPr marL="5486263" lvl="8" indent="-457189" algn="l">
              <a:lnSpc>
                <a:spcPct val="90000"/>
              </a:lnSpc>
              <a:spcBef>
                <a:spcPts val="800"/>
              </a:spcBef>
              <a:spcAft>
                <a:spcPts val="0"/>
              </a:spcAft>
              <a:buClr>
                <a:schemeClr val="dk1"/>
              </a:buClr>
              <a:buSzPts val="1800"/>
              <a:buChar char="•"/>
              <a:defRPr/>
            </a:lvl9pPr>
          </a:lstStyle>
          <a:p>
            <a:pPr lvl="0"/>
            <a:r>
              <a:rPr lang="en-US"/>
              <a:t>Click to edit Master text styles</a:t>
            </a:r>
          </a:p>
        </p:txBody>
      </p:sp>
      <p:sp>
        <p:nvSpPr>
          <p:cNvPr id="98" name="Google Shape;98;p13"/>
          <p:cNvSpPr>
            <a:spLocks noGrp="1"/>
          </p:cNvSpPr>
          <p:nvPr>
            <p:ph type="pic" idx="5"/>
          </p:nvPr>
        </p:nvSpPr>
        <p:spPr>
          <a:xfrm>
            <a:off x="4389035" y="1584960"/>
            <a:ext cx="3291840" cy="2743200"/>
          </a:xfrm>
          <a:prstGeom prst="rect">
            <a:avLst/>
          </a:prstGeom>
          <a:solidFill>
            <a:srgbClr val="DBE7F5"/>
          </a:solidFill>
          <a:ln>
            <a:noFill/>
          </a:ln>
        </p:spPr>
      </p:sp>
      <p:sp>
        <p:nvSpPr>
          <p:cNvPr id="99" name="Google Shape;99;p13"/>
          <p:cNvSpPr txBox="1">
            <a:spLocks noGrp="1"/>
          </p:cNvSpPr>
          <p:nvPr>
            <p:ph type="body" idx="6"/>
          </p:nvPr>
        </p:nvSpPr>
        <p:spPr>
          <a:xfrm>
            <a:off x="853440" y="4389120"/>
            <a:ext cx="3291840" cy="528345"/>
          </a:xfrm>
          <a:prstGeom prst="rect">
            <a:avLst/>
          </a:prstGeom>
          <a:noFill/>
          <a:ln>
            <a:noFill/>
          </a:ln>
        </p:spPr>
        <p:txBody>
          <a:bodyPr spcFirstLastPara="1" wrap="square" lIns="0" tIns="182875" rIns="0" bIns="0" anchor="t" anchorCtr="0">
            <a:spAutoFit/>
          </a:bodyPr>
          <a:lstStyle>
            <a:lvl1pPr marL="609585" marR="0" lvl="0" indent="-304792" algn="l">
              <a:lnSpc>
                <a:spcPct val="100000"/>
              </a:lnSpc>
              <a:spcBef>
                <a:spcPts val="1000"/>
              </a:spcBef>
              <a:spcAft>
                <a:spcPts val="0"/>
              </a:spcAft>
              <a:buClr>
                <a:srgbClr val="58595B"/>
              </a:buClr>
              <a:buSzPts val="1400"/>
              <a:buFont typeface="Arial"/>
              <a:buNone/>
              <a:defRPr b="0" i="0">
                <a:solidFill>
                  <a:srgbClr val="58595B"/>
                </a:solidFill>
                <a:latin typeface="Helvetica Neue"/>
                <a:ea typeface="Helvetica Neue"/>
                <a:cs typeface="Helvetica Neue"/>
                <a:sym typeface="Helvetica Neue"/>
              </a:defRPr>
            </a:lvl1pPr>
            <a:lvl2pPr marL="1219170" lvl="1" indent="-457189" algn="l">
              <a:lnSpc>
                <a:spcPct val="90000"/>
              </a:lnSpc>
              <a:spcBef>
                <a:spcPts val="500"/>
              </a:spcBef>
              <a:spcAft>
                <a:spcPts val="0"/>
              </a:spcAft>
              <a:buClr>
                <a:srgbClr val="58595B"/>
              </a:buClr>
              <a:buSzPts val="1800"/>
              <a:buChar char="•"/>
              <a:defRPr/>
            </a:lvl2pPr>
            <a:lvl3pPr marL="1828754" lvl="2" indent="-457189" algn="l">
              <a:lnSpc>
                <a:spcPct val="90000"/>
              </a:lnSpc>
              <a:spcBef>
                <a:spcPts val="500"/>
              </a:spcBef>
              <a:spcAft>
                <a:spcPts val="0"/>
              </a:spcAft>
              <a:buClr>
                <a:srgbClr val="58595B"/>
              </a:buClr>
              <a:buSzPts val="1800"/>
              <a:buChar char="•"/>
              <a:defRPr/>
            </a:lvl3pPr>
            <a:lvl4pPr marL="2438339" lvl="3" indent="-457189" algn="l">
              <a:lnSpc>
                <a:spcPct val="90000"/>
              </a:lnSpc>
              <a:spcBef>
                <a:spcPts val="500"/>
              </a:spcBef>
              <a:spcAft>
                <a:spcPts val="0"/>
              </a:spcAft>
              <a:buClr>
                <a:srgbClr val="58595B"/>
              </a:buClr>
              <a:buSzPts val="1800"/>
              <a:buChar char="•"/>
              <a:defRPr/>
            </a:lvl4pPr>
            <a:lvl5pPr marL="3047924" lvl="4" indent="-457189" algn="l">
              <a:lnSpc>
                <a:spcPct val="90000"/>
              </a:lnSpc>
              <a:spcBef>
                <a:spcPts val="500"/>
              </a:spcBef>
              <a:spcAft>
                <a:spcPts val="0"/>
              </a:spcAft>
              <a:buClr>
                <a:srgbClr val="58595B"/>
              </a:buClr>
              <a:buSzPts val="1800"/>
              <a:buChar char="•"/>
              <a:defRPr/>
            </a:lvl5pPr>
            <a:lvl6pPr marL="3657509" lvl="5" indent="-304792" algn="l">
              <a:lnSpc>
                <a:spcPct val="90000"/>
              </a:lnSpc>
              <a:spcBef>
                <a:spcPts val="0"/>
              </a:spcBef>
              <a:spcAft>
                <a:spcPts val="0"/>
              </a:spcAft>
              <a:buClr>
                <a:schemeClr val="dk1"/>
              </a:buClr>
              <a:buSzPts val="1800"/>
              <a:buNone/>
              <a:defRPr/>
            </a:lvl6pPr>
            <a:lvl7pPr marL="4267093" lvl="6" indent="-457189" algn="l">
              <a:lnSpc>
                <a:spcPct val="90000"/>
              </a:lnSpc>
              <a:spcBef>
                <a:spcPts val="800"/>
              </a:spcBef>
              <a:spcAft>
                <a:spcPts val="0"/>
              </a:spcAft>
              <a:buClr>
                <a:schemeClr val="dk1"/>
              </a:buClr>
              <a:buSzPts val="1800"/>
              <a:buChar char="•"/>
              <a:defRPr/>
            </a:lvl7pPr>
            <a:lvl8pPr marL="4876678" lvl="7" indent="-457189" algn="l">
              <a:lnSpc>
                <a:spcPct val="90000"/>
              </a:lnSpc>
              <a:spcBef>
                <a:spcPts val="800"/>
              </a:spcBef>
              <a:spcAft>
                <a:spcPts val="0"/>
              </a:spcAft>
              <a:buClr>
                <a:schemeClr val="dk1"/>
              </a:buClr>
              <a:buSzPts val="1800"/>
              <a:buChar char="•"/>
              <a:defRPr/>
            </a:lvl8pPr>
            <a:lvl9pPr marL="5486263" lvl="8" indent="-457189" algn="l">
              <a:lnSpc>
                <a:spcPct val="90000"/>
              </a:lnSpc>
              <a:spcBef>
                <a:spcPts val="800"/>
              </a:spcBef>
              <a:spcAft>
                <a:spcPts val="0"/>
              </a:spcAft>
              <a:buClr>
                <a:schemeClr val="dk1"/>
              </a:buClr>
              <a:buSzPts val="1800"/>
              <a:buChar char="•"/>
              <a:defRPr/>
            </a:lvl9pPr>
          </a:lstStyle>
          <a:p>
            <a:pPr lvl="0"/>
            <a:r>
              <a:rPr lang="en-US"/>
              <a:t>Click to edit Master text styles</a:t>
            </a:r>
          </a:p>
        </p:txBody>
      </p:sp>
      <p:sp>
        <p:nvSpPr>
          <p:cNvPr id="100" name="Google Shape;100;p13"/>
          <p:cNvSpPr txBox="1">
            <a:spLocks noGrp="1"/>
          </p:cNvSpPr>
          <p:nvPr>
            <p:ph type="title"/>
          </p:nvPr>
        </p:nvSpPr>
        <p:spPr>
          <a:xfrm>
            <a:off x="853439" y="622043"/>
            <a:ext cx="10363200" cy="387798"/>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Header/wide image">
  <p:cSld name="Header/wide image">
    <p:spTree>
      <p:nvGrpSpPr>
        <p:cNvPr id="1" name="Shape 101"/>
        <p:cNvGrpSpPr/>
        <p:nvPr/>
      </p:nvGrpSpPr>
      <p:grpSpPr>
        <a:xfrm>
          <a:off x="0" y="0"/>
          <a:ext cx="0" cy="0"/>
          <a:chOff x="0" y="0"/>
          <a:chExt cx="0" cy="0"/>
        </a:xfrm>
      </p:grpSpPr>
      <p:sp>
        <p:nvSpPr>
          <p:cNvPr id="102" name="Google Shape;102;p14"/>
          <p:cNvSpPr txBox="1">
            <a:spLocks noGrp="1"/>
          </p:cNvSpPr>
          <p:nvPr>
            <p:ph type="sldNum" idx="12"/>
          </p:nvPr>
        </p:nvSpPr>
        <p:spPr>
          <a:xfrm>
            <a:off x="11582400" y="6339841"/>
            <a:ext cx="609600" cy="422737"/>
          </a:xfrm>
          <a:prstGeom prst="rect">
            <a:avLst/>
          </a:prstGeom>
          <a:noFill/>
          <a:ln>
            <a:noFill/>
          </a:ln>
        </p:spPr>
        <p:txBody>
          <a:bodyPr spcFirstLastPara="1" wrap="square" lIns="0" tIns="0" rIns="0" bIns="256025" anchor="t" anchorCtr="0">
            <a:spAutoFit/>
          </a:bodyPr>
          <a:lstStyle>
            <a:lvl1pPr marL="0" lvl="0" indent="0" algn="l">
              <a:lnSpc>
                <a:spcPct val="100000"/>
              </a:lnSpc>
              <a:spcBef>
                <a:spcPts val="0"/>
              </a:spcBef>
              <a:buNone/>
              <a:defRPr/>
            </a:lvl1pPr>
            <a:lvl2pPr marL="0" lvl="1" indent="0" algn="l">
              <a:lnSpc>
                <a:spcPct val="100000"/>
              </a:lnSpc>
              <a:spcBef>
                <a:spcPts val="0"/>
              </a:spcBef>
              <a:buNone/>
              <a:defRPr/>
            </a:lvl2pPr>
            <a:lvl3pPr marL="0" lvl="2" indent="0" algn="l">
              <a:lnSpc>
                <a:spcPct val="100000"/>
              </a:lnSpc>
              <a:spcBef>
                <a:spcPts val="0"/>
              </a:spcBef>
              <a:buNone/>
              <a:defRPr/>
            </a:lvl3pPr>
            <a:lvl4pPr marL="0" lvl="3" indent="0" algn="l">
              <a:lnSpc>
                <a:spcPct val="100000"/>
              </a:lnSpc>
              <a:spcBef>
                <a:spcPts val="0"/>
              </a:spcBef>
              <a:buNone/>
              <a:defRPr/>
            </a:lvl4pPr>
            <a:lvl5pPr marL="0" lvl="4" indent="0" algn="l">
              <a:lnSpc>
                <a:spcPct val="100000"/>
              </a:lnSpc>
              <a:spcBef>
                <a:spcPts val="0"/>
              </a:spcBef>
              <a:buNone/>
              <a:defRPr/>
            </a:lvl5pPr>
            <a:lvl6pPr marL="0" lvl="5" indent="0" algn="l">
              <a:lnSpc>
                <a:spcPct val="100000"/>
              </a:lnSpc>
              <a:spcBef>
                <a:spcPts val="0"/>
              </a:spcBef>
              <a:buNone/>
              <a:defRPr/>
            </a:lvl6pPr>
            <a:lvl7pPr marL="0" lvl="6" indent="0" algn="l">
              <a:lnSpc>
                <a:spcPct val="100000"/>
              </a:lnSpc>
              <a:spcBef>
                <a:spcPts val="0"/>
              </a:spcBef>
              <a:buNone/>
              <a:defRPr/>
            </a:lvl7pPr>
            <a:lvl8pPr marL="0" lvl="7" indent="0" algn="l">
              <a:lnSpc>
                <a:spcPct val="100000"/>
              </a:lnSpc>
              <a:spcBef>
                <a:spcPts val="0"/>
              </a:spcBef>
              <a:buNone/>
              <a:defRPr/>
            </a:lvl8pPr>
            <a:lvl9pPr marL="0" lvl="8" indent="0" algn="l">
              <a:lnSpc>
                <a:spcPct val="100000"/>
              </a:lnSpc>
              <a:spcBef>
                <a:spcPts val="0"/>
              </a:spcBef>
              <a:buNone/>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
        <p:nvSpPr>
          <p:cNvPr id="103" name="Google Shape;103;p14"/>
          <p:cNvSpPr txBox="1">
            <a:spLocks noGrp="1"/>
          </p:cNvSpPr>
          <p:nvPr>
            <p:ph type="body" idx="1"/>
          </p:nvPr>
        </p:nvSpPr>
        <p:spPr>
          <a:xfrm>
            <a:off x="853440" y="4876800"/>
            <a:ext cx="10363200" cy="528345"/>
          </a:xfrm>
          <a:prstGeom prst="rect">
            <a:avLst/>
          </a:prstGeom>
          <a:noFill/>
          <a:ln>
            <a:noFill/>
          </a:ln>
        </p:spPr>
        <p:txBody>
          <a:bodyPr spcFirstLastPara="1" wrap="square" lIns="0" tIns="182875" rIns="0" bIns="0" anchor="t" anchorCtr="0">
            <a:spAutoFit/>
          </a:bodyPr>
          <a:lstStyle>
            <a:lvl1pPr marL="609585" marR="0" lvl="0" indent="-304792" algn="l">
              <a:lnSpc>
                <a:spcPct val="100000"/>
              </a:lnSpc>
              <a:spcBef>
                <a:spcPts val="1000"/>
              </a:spcBef>
              <a:spcAft>
                <a:spcPts val="0"/>
              </a:spcAft>
              <a:buClr>
                <a:srgbClr val="58595B"/>
              </a:buClr>
              <a:buSzPts val="1400"/>
              <a:buFont typeface="Arial"/>
              <a:buNone/>
              <a:defRPr b="0" i="0">
                <a:solidFill>
                  <a:srgbClr val="58595B"/>
                </a:solidFill>
                <a:latin typeface="Helvetica Neue"/>
                <a:ea typeface="Helvetica Neue"/>
                <a:cs typeface="Helvetica Neue"/>
                <a:sym typeface="Helvetica Neue"/>
              </a:defRPr>
            </a:lvl1pPr>
            <a:lvl2pPr marL="1219170" lvl="1" indent="-457189" algn="l">
              <a:lnSpc>
                <a:spcPct val="90000"/>
              </a:lnSpc>
              <a:spcBef>
                <a:spcPts val="500"/>
              </a:spcBef>
              <a:spcAft>
                <a:spcPts val="0"/>
              </a:spcAft>
              <a:buClr>
                <a:srgbClr val="58595B"/>
              </a:buClr>
              <a:buSzPts val="1800"/>
              <a:buChar char="•"/>
              <a:defRPr/>
            </a:lvl2pPr>
            <a:lvl3pPr marL="1828754" lvl="2" indent="-457189" algn="l">
              <a:lnSpc>
                <a:spcPct val="90000"/>
              </a:lnSpc>
              <a:spcBef>
                <a:spcPts val="500"/>
              </a:spcBef>
              <a:spcAft>
                <a:spcPts val="0"/>
              </a:spcAft>
              <a:buClr>
                <a:srgbClr val="58595B"/>
              </a:buClr>
              <a:buSzPts val="1800"/>
              <a:buChar char="•"/>
              <a:defRPr/>
            </a:lvl3pPr>
            <a:lvl4pPr marL="2438339" lvl="3" indent="-457189" algn="l">
              <a:lnSpc>
                <a:spcPct val="90000"/>
              </a:lnSpc>
              <a:spcBef>
                <a:spcPts val="500"/>
              </a:spcBef>
              <a:spcAft>
                <a:spcPts val="0"/>
              </a:spcAft>
              <a:buClr>
                <a:srgbClr val="58595B"/>
              </a:buClr>
              <a:buSzPts val="1800"/>
              <a:buChar char="•"/>
              <a:defRPr/>
            </a:lvl4pPr>
            <a:lvl5pPr marL="3047924" lvl="4" indent="-457189" algn="l">
              <a:lnSpc>
                <a:spcPct val="90000"/>
              </a:lnSpc>
              <a:spcBef>
                <a:spcPts val="500"/>
              </a:spcBef>
              <a:spcAft>
                <a:spcPts val="0"/>
              </a:spcAft>
              <a:buClr>
                <a:srgbClr val="58595B"/>
              </a:buClr>
              <a:buSzPts val="1800"/>
              <a:buChar char="•"/>
              <a:defRPr/>
            </a:lvl5pPr>
            <a:lvl6pPr marL="3657509" lvl="5" indent="-304792" algn="l">
              <a:lnSpc>
                <a:spcPct val="90000"/>
              </a:lnSpc>
              <a:spcBef>
                <a:spcPts val="0"/>
              </a:spcBef>
              <a:spcAft>
                <a:spcPts val="0"/>
              </a:spcAft>
              <a:buClr>
                <a:schemeClr val="dk1"/>
              </a:buClr>
              <a:buSzPts val="1800"/>
              <a:buNone/>
              <a:defRPr/>
            </a:lvl6pPr>
            <a:lvl7pPr marL="4267093" lvl="6" indent="-457189" algn="l">
              <a:lnSpc>
                <a:spcPct val="90000"/>
              </a:lnSpc>
              <a:spcBef>
                <a:spcPts val="800"/>
              </a:spcBef>
              <a:spcAft>
                <a:spcPts val="0"/>
              </a:spcAft>
              <a:buClr>
                <a:schemeClr val="dk1"/>
              </a:buClr>
              <a:buSzPts val="1800"/>
              <a:buChar char="•"/>
              <a:defRPr/>
            </a:lvl7pPr>
            <a:lvl8pPr marL="4876678" lvl="7" indent="-457189" algn="l">
              <a:lnSpc>
                <a:spcPct val="90000"/>
              </a:lnSpc>
              <a:spcBef>
                <a:spcPts val="800"/>
              </a:spcBef>
              <a:spcAft>
                <a:spcPts val="0"/>
              </a:spcAft>
              <a:buClr>
                <a:schemeClr val="dk1"/>
              </a:buClr>
              <a:buSzPts val="1800"/>
              <a:buChar char="•"/>
              <a:defRPr/>
            </a:lvl8pPr>
            <a:lvl9pPr marL="5486263" lvl="8" indent="-457189" algn="l">
              <a:lnSpc>
                <a:spcPct val="90000"/>
              </a:lnSpc>
              <a:spcBef>
                <a:spcPts val="800"/>
              </a:spcBef>
              <a:spcAft>
                <a:spcPts val="0"/>
              </a:spcAft>
              <a:buClr>
                <a:schemeClr val="dk1"/>
              </a:buClr>
              <a:buSzPts val="1800"/>
              <a:buChar char="•"/>
              <a:defRPr/>
            </a:lvl9pPr>
          </a:lstStyle>
          <a:p>
            <a:pPr lvl="0"/>
            <a:r>
              <a:rPr lang="en-US"/>
              <a:t>Click to edit Master text styles</a:t>
            </a:r>
          </a:p>
        </p:txBody>
      </p:sp>
      <p:sp>
        <p:nvSpPr>
          <p:cNvPr id="104" name="Google Shape;104;p14"/>
          <p:cNvSpPr>
            <a:spLocks noGrp="1"/>
          </p:cNvSpPr>
          <p:nvPr>
            <p:ph type="pic" idx="2"/>
          </p:nvPr>
        </p:nvSpPr>
        <p:spPr>
          <a:xfrm>
            <a:off x="853440" y="1584960"/>
            <a:ext cx="10363200" cy="3230880"/>
          </a:xfrm>
          <a:prstGeom prst="rect">
            <a:avLst/>
          </a:prstGeom>
          <a:solidFill>
            <a:srgbClr val="DBE7F5"/>
          </a:solidFill>
          <a:ln>
            <a:noFill/>
          </a:ln>
        </p:spPr>
      </p:sp>
      <p:sp>
        <p:nvSpPr>
          <p:cNvPr id="105" name="Google Shape;105;p14"/>
          <p:cNvSpPr txBox="1">
            <a:spLocks noGrp="1"/>
          </p:cNvSpPr>
          <p:nvPr>
            <p:ph type="title"/>
          </p:nvPr>
        </p:nvSpPr>
        <p:spPr>
          <a:xfrm>
            <a:off x="853439" y="622043"/>
            <a:ext cx="10363200" cy="387798"/>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Header w/video">
  <p:cSld name="1_Header w/video">
    <p:spTree>
      <p:nvGrpSpPr>
        <p:cNvPr id="1" name="Shape 106"/>
        <p:cNvGrpSpPr/>
        <p:nvPr/>
      </p:nvGrpSpPr>
      <p:grpSpPr>
        <a:xfrm>
          <a:off x="0" y="0"/>
          <a:ext cx="0" cy="0"/>
          <a:chOff x="0" y="0"/>
          <a:chExt cx="0" cy="0"/>
        </a:xfrm>
      </p:grpSpPr>
      <p:sp>
        <p:nvSpPr>
          <p:cNvPr id="107" name="Google Shape;107;p15"/>
          <p:cNvSpPr txBox="1">
            <a:spLocks noGrp="1"/>
          </p:cNvSpPr>
          <p:nvPr>
            <p:ph type="sldNum" idx="12"/>
          </p:nvPr>
        </p:nvSpPr>
        <p:spPr>
          <a:xfrm>
            <a:off x="11582400" y="6339841"/>
            <a:ext cx="609600" cy="422737"/>
          </a:xfrm>
          <a:prstGeom prst="rect">
            <a:avLst/>
          </a:prstGeom>
          <a:noFill/>
          <a:ln>
            <a:noFill/>
          </a:ln>
        </p:spPr>
        <p:txBody>
          <a:bodyPr spcFirstLastPara="1" wrap="square" lIns="0" tIns="0" rIns="0" bIns="256025" anchor="t" anchorCtr="0">
            <a:spAutoFit/>
          </a:bodyPr>
          <a:lstStyle>
            <a:lvl1pPr marL="0" lvl="0" indent="0" algn="l">
              <a:lnSpc>
                <a:spcPct val="100000"/>
              </a:lnSpc>
              <a:spcBef>
                <a:spcPts val="0"/>
              </a:spcBef>
              <a:buNone/>
              <a:defRPr/>
            </a:lvl1pPr>
            <a:lvl2pPr marL="0" lvl="1" indent="0" algn="l">
              <a:lnSpc>
                <a:spcPct val="100000"/>
              </a:lnSpc>
              <a:spcBef>
                <a:spcPts val="0"/>
              </a:spcBef>
              <a:buNone/>
              <a:defRPr/>
            </a:lvl2pPr>
            <a:lvl3pPr marL="0" lvl="2" indent="0" algn="l">
              <a:lnSpc>
                <a:spcPct val="100000"/>
              </a:lnSpc>
              <a:spcBef>
                <a:spcPts val="0"/>
              </a:spcBef>
              <a:buNone/>
              <a:defRPr/>
            </a:lvl3pPr>
            <a:lvl4pPr marL="0" lvl="3" indent="0" algn="l">
              <a:lnSpc>
                <a:spcPct val="100000"/>
              </a:lnSpc>
              <a:spcBef>
                <a:spcPts val="0"/>
              </a:spcBef>
              <a:buNone/>
              <a:defRPr/>
            </a:lvl4pPr>
            <a:lvl5pPr marL="0" lvl="4" indent="0" algn="l">
              <a:lnSpc>
                <a:spcPct val="100000"/>
              </a:lnSpc>
              <a:spcBef>
                <a:spcPts val="0"/>
              </a:spcBef>
              <a:buNone/>
              <a:defRPr/>
            </a:lvl5pPr>
            <a:lvl6pPr marL="0" lvl="5" indent="0" algn="l">
              <a:lnSpc>
                <a:spcPct val="100000"/>
              </a:lnSpc>
              <a:spcBef>
                <a:spcPts val="0"/>
              </a:spcBef>
              <a:buNone/>
              <a:defRPr/>
            </a:lvl6pPr>
            <a:lvl7pPr marL="0" lvl="6" indent="0" algn="l">
              <a:lnSpc>
                <a:spcPct val="100000"/>
              </a:lnSpc>
              <a:spcBef>
                <a:spcPts val="0"/>
              </a:spcBef>
              <a:buNone/>
              <a:defRPr/>
            </a:lvl7pPr>
            <a:lvl8pPr marL="0" lvl="7" indent="0" algn="l">
              <a:lnSpc>
                <a:spcPct val="100000"/>
              </a:lnSpc>
              <a:spcBef>
                <a:spcPts val="0"/>
              </a:spcBef>
              <a:buNone/>
              <a:defRPr/>
            </a:lvl8pPr>
            <a:lvl9pPr marL="0" lvl="8" indent="0" algn="l">
              <a:lnSpc>
                <a:spcPct val="100000"/>
              </a:lnSpc>
              <a:spcBef>
                <a:spcPts val="0"/>
              </a:spcBef>
              <a:buNone/>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
        <p:nvSpPr>
          <p:cNvPr id="108" name="Google Shape;108;p15"/>
          <p:cNvSpPr>
            <a:spLocks noGrp="1"/>
          </p:cNvSpPr>
          <p:nvPr>
            <p:ph type="pic" idx="2"/>
          </p:nvPr>
        </p:nvSpPr>
        <p:spPr>
          <a:xfrm>
            <a:off x="2438400" y="1584960"/>
            <a:ext cx="7315200" cy="4023360"/>
          </a:xfrm>
          <a:prstGeom prst="rect">
            <a:avLst/>
          </a:prstGeom>
          <a:solidFill>
            <a:srgbClr val="DBE7F5"/>
          </a:solidFill>
          <a:ln>
            <a:noFill/>
          </a:ln>
        </p:spPr>
      </p:sp>
      <p:sp>
        <p:nvSpPr>
          <p:cNvPr id="109" name="Google Shape;109;p15"/>
          <p:cNvSpPr txBox="1">
            <a:spLocks noGrp="1"/>
          </p:cNvSpPr>
          <p:nvPr>
            <p:ph type="title"/>
          </p:nvPr>
        </p:nvSpPr>
        <p:spPr>
          <a:xfrm>
            <a:off x="853439" y="622043"/>
            <a:ext cx="10363200" cy="387798"/>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Header w/video and copy">
  <p:cSld name="Header w/video and copy">
    <p:spTree>
      <p:nvGrpSpPr>
        <p:cNvPr id="1" name="Shape 110"/>
        <p:cNvGrpSpPr/>
        <p:nvPr/>
      </p:nvGrpSpPr>
      <p:grpSpPr>
        <a:xfrm>
          <a:off x="0" y="0"/>
          <a:ext cx="0" cy="0"/>
          <a:chOff x="0" y="0"/>
          <a:chExt cx="0" cy="0"/>
        </a:xfrm>
      </p:grpSpPr>
      <p:sp>
        <p:nvSpPr>
          <p:cNvPr id="111" name="Google Shape;111;p16"/>
          <p:cNvSpPr txBox="1">
            <a:spLocks noGrp="1"/>
          </p:cNvSpPr>
          <p:nvPr>
            <p:ph type="sldNum" idx="12"/>
          </p:nvPr>
        </p:nvSpPr>
        <p:spPr>
          <a:xfrm>
            <a:off x="11582400" y="6339841"/>
            <a:ext cx="609600" cy="422737"/>
          </a:xfrm>
          <a:prstGeom prst="rect">
            <a:avLst/>
          </a:prstGeom>
          <a:noFill/>
          <a:ln>
            <a:noFill/>
          </a:ln>
        </p:spPr>
        <p:txBody>
          <a:bodyPr spcFirstLastPara="1" wrap="square" lIns="0" tIns="0" rIns="0" bIns="256025" anchor="t" anchorCtr="0">
            <a:spAutoFit/>
          </a:bodyPr>
          <a:lstStyle>
            <a:lvl1pPr marL="0" lvl="0" indent="0" algn="l">
              <a:lnSpc>
                <a:spcPct val="100000"/>
              </a:lnSpc>
              <a:spcBef>
                <a:spcPts val="0"/>
              </a:spcBef>
              <a:buNone/>
              <a:defRPr/>
            </a:lvl1pPr>
            <a:lvl2pPr marL="0" lvl="1" indent="0" algn="l">
              <a:lnSpc>
                <a:spcPct val="100000"/>
              </a:lnSpc>
              <a:spcBef>
                <a:spcPts val="0"/>
              </a:spcBef>
              <a:buNone/>
              <a:defRPr/>
            </a:lvl2pPr>
            <a:lvl3pPr marL="0" lvl="2" indent="0" algn="l">
              <a:lnSpc>
                <a:spcPct val="100000"/>
              </a:lnSpc>
              <a:spcBef>
                <a:spcPts val="0"/>
              </a:spcBef>
              <a:buNone/>
              <a:defRPr/>
            </a:lvl3pPr>
            <a:lvl4pPr marL="0" lvl="3" indent="0" algn="l">
              <a:lnSpc>
                <a:spcPct val="100000"/>
              </a:lnSpc>
              <a:spcBef>
                <a:spcPts val="0"/>
              </a:spcBef>
              <a:buNone/>
              <a:defRPr/>
            </a:lvl4pPr>
            <a:lvl5pPr marL="0" lvl="4" indent="0" algn="l">
              <a:lnSpc>
                <a:spcPct val="100000"/>
              </a:lnSpc>
              <a:spcBef>
                <a:spcPts val="0"/>
              </a:spcBef>
              <a:buNone/>
              <a:defRPr/>
            </a:lvl5pPr>
            <a:lvl6pPr marL="0" lvl="5" indent="0" algn="l">
              <a:lnSpc>
                <a:spcPct val="100000"/>
              </a:lnSpc>
              <a:spcBef>
                <a:spcPts val="0"/>
              </a:spcBef>
              <a:buNone/>
              <a:defRPr/>
            </a:lvl6pPr>
            <a:lvl7pPr marL="0" lvl="6" indent="0" algn="l">
              <a:lnSpc>
                <a:spcPct val="100000"/>
              </a:lnSpc>
              <a:spcBef>
                <a:spcPts val="0"/>
              </a:spcBef>
              <a:buNone/>
              <a:defRPr/>
            </a:lvl7pPr>
            <a:lvl8pPr marL="0" lvl="7" indent="0" algn="l">
              <a:lnSpc>
                <a:spcPct val="100000"/>
              </a:lnSpc>
              <a:spcBef>
                <a:spcPts val="0"/>
              </a:spcBef>
              <a:buNone/>
              <a:defRPr/>
            </a:lvl8pPr>
            <a:lvl9pPr marL="0" lvl="8" indent="0" algn="l">
              <a:lnSpc>
                <a:spcPct val="100000"/>
              </a:lnSpc>
              <a:spcBef>
                <a:spcPts val="0"/>
              </a:spcBef>
              <a:buNone/>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
        <p:nvSpPr>
          <p:cNvPr id="112" name="Google Shape;112;p16"/>
          <p:cNvSpPr txBox="1">
            <a:spLocks noGrp="1"/>
          </p:cNvSpPr>
          <p:nvPr>
            <p:ph type="body" idx="1"/>
          </p:nvPr>
        </p:nvSpPr>
        <p:spPr>
          <a:xfrm>
            <a:off x="7559040" y="2072640"/>
            <a:ext cx="3657600" cy="343684"/>
          </a:xfrm>
          <a:prstGeom prst="rect">
            <a:avLst/>
          </a:prstGeom>
          <a:noFill/>
          <a:ln>
            <a:noFill/>
          </a:ln>
        </p:spPr>
        <p:txBody>
          <a:bodyPr spcFirstLastPara="1" wrap="square" lIns="365750" tIns="0" rIns="0" bIns="0" anchor="t" anchorCtr="0">
            <a:spAutoFit/>
          </a:bodyPr>
          <a:lstStyle>
            <a:lvl1pPr marL="609585" marR="0" lvl="0" indent="-304792" algn="l">
              <a:lnSpc>
                <a:spcPct val="100000"/>
              </a:lnSpc>
              <a:spcBef>
                <a:spcPts val="1000"/>
              </a:spcBef>
              <a:spcAft>
                <a:spcPts val="0"/>
              </a:spcAft>
              <a:buClr>
                <a:srgbClr val="58595B"/>
              </a:buClr>
              <a:buSzPts val="1400"/>
              <a:buFont typeface="Arial"/>
              <a:buNone/>
              <a:defRPr b="0" i="0">
                <a:solidFill>
                  <a:srgbClr val="58595B"/>
                </a:solidFill>
                <a:latin typeface="Helvetica Neue"/>
                <a:ea typeface="Helvetica Neue"/>
                <a:cs typeface="Helvetica Neue"/>
                <a:sym typeface="Helvetica Neue"/>
              </a:defRPr>
            </a:lvl1pPr>
            <a:lvl2pPr marL="1219170" lvl="1" indent="-457189" algn="l">
              <a:lnSpc>
                <a:spcPct val="90000"/>
              </a:lnSpc>
              <a:spcBef>
                <a:spcPts val="500"/>
              </a:spcBef>
              <a:spcAft>
                <a:spcPts val="0"/>
              </a:spcAft>
              <a:buClr>
                <a:srgbClr val="58595B"/>
              </a:buClr>
              <a:buSzPts val="1800"/>
              <a:buChar char="•"/>
              <a:defRPr/>
            </a:lvl2pPr>
            <a:lvl3pPr marL="1828754" lvl="2" indent="-457189" algn="l">
              <a:lnSpc>
                <a:spcPct val="90000"/>
              </a:lnSpc>
              <a:spcBef>
                <a:spcPts val="500"/>
              </a:spcBef>
              <a:spcAft>
                <a:spcPts val="0"/>
              </a:spcAft>
              <a:buClr>
                <a:srgbClr val="58595B"/>
              </a:buClr>
              <a:buSzPts val="1800"/>
              <a:buChar char="•"/>
              <a:defRPr/>
            </a:lvl3pPr>
            <a:lvl4pPr marL="2438339" lvl="3" indent="-457189" algn="l">
              <a:lnSpc>
                <a:spcPct val="90000"/>
              </a:lnSpc>
              <a:spcBef>
                <a:spcPts val="500"/>
              </a:spcBef>
              <a:spcAft>
                <a:spcPts val="0"/>
              </a:spcAft>
              <a:buClr>
                <a:srgbClr val="58595B"/>
              </a:buClr>
              <a:buSzPts val="1800"/>
              <a:buChar char="•"/>
              <a:defRPr/>
            </a:lvl4pPr>
            <a:lvl5pPr marL="3047924" lvl="4" indent="-457189" algn="l">
              <a:lnSpc>
                <a:spcPct val="90000"/>
              </a:lnSpc>
              <a:spcBef>
                <a:spcPts val="500"/>
              </a:spcBef>
              <a:spcAft>
                <a:spcPts val="0"/>
              </a:spcAft>
              <a:buClr>
                <a:srgbClr val="58595B"/>
              </a:buClr>
              <a:buSzPts val="1800"/>
              <a:buChar char="•"/>
              <a:defRPr/>
            </a:lvl5pPr>
            <a:lvl6pPr marL="3657509" lvl="5" indent="-304792" algn="l">
              <a:lnSpc>
                <a:spcPct val="90000"/>
              </a:lnSpc>
              <a:spcBef>
                <a:spcPts val="0"/>
              </a:spcBef>
              <a:spcAft>
                <a:spcPts val="0"/>
              </a:spcAft>
              <a:buClr>
                <a:schemeClr val="dk1"/>
              </a:buClr>
              <a:buSzPts val="1800"/>
              <a:buNone/>
              <a:defRPr/>
            </a:lvl6pPr>
            <a:lvl7pPr marL="4267093" lvl="6" indent="-457189" algn="l">
              <a:lnSpc>
                <a:spcPct val="90000"/>
              </a:lnSpc>
              <a:spcBef>
                <a:spcPts val="800"/>
              </a:spcBef>
              <a:spcAft>
                <a:spcPts val="0"/>
              </a:spcAft>
              <a:buClr>
                <a:schemeClr val="dk1"/>
              </a:buClr>
              <a:buSzPts val="1800"/>
              <a:buChar char="•"/>
              <a:defRPr/>
            </a:lvl7pPr>
            <a:lvl8pPr marL="4876678" lvl="7" indent="-457189" algn="l">
              <a:lnSpc>
                <a:spcPct val="90000"/>
              </a:lnSpc>
              <a:spcBef>
                <a:spcPts val="800"/>
              </a:spcBef>
              <a:spcAft>
                <a:spcPts val="0"/>
              </a:spcAft>
              <a:buClr>
                <a:schemeClr val="dk1"/>
              </a:buClr>
              <a:buSzPts val="1800"/>
              <a:buChar char="•"/>
              <a:defRPr/>
            </a:lvl8pPr>
            <a:lvl9pPr marL="5486263" lvl="8" indent="-457189" algn="l">
              <a:lnSpc>
                <a:spcPct val="90000"/>
              </a:lnSpc>
              <a:spcBef>
                <a:spcPts val="800"/>
              </a:spcBef>
              <a:spcAft>
                <a:spcPts val="0"/>
              </a:spcAft>
              <a:buClr>
                <a:schemeClr val="dk1"/>
              </a:buClr>
              <a:buSzPts val="1800"/>
              <a:buChar char="•"/>
              <a:defRPr/>
            </a:lvl9pPr>
          </a:lstStyle>
          <a:p>
            <a:pPr lvl="0"/>
            <a:r>
              <a:rPr lang="en-US"/>
              <a:t>Click to edit Master text styles</a:t>
            </a:r>
          </a:p>
        </p:txBody>
      </p:sp>
      <p:sp>
        <p:nvSpPr>
          <p:cNvPr id="113" name="Google Shape;113;p16"/>
          <p:cNvSpPr txBox="1">
            <a:spLocks noGrp="1"/>
          </p:cNvSpPr>
          <p:nvPr>
            <p:ph type="body" idx="2"/>
          </p:nvPr>
        </p:nvSpPr>
        <p:spPr>
          <a:xfrm>
            <a:off x="7559040" y="1584960"/>
            <a:ext cx="3657600" cy="343684"/>
          </a:xfrm>
          <a:prstGeom prst="rect">
            <a:avLst/>
          </a:prstGeom>
          <a:noFill/>
          <a:ln>
            <a:noFill/>
          </a:ln>
        </p:spPr>
        <p:txBody>
          <a:bodyPr spcFirstLastPara="1" wrap="square" lIns="365750" tIns="0" rIns="0" bIns="0" anchor="t" anchorCtr="0">
            <a:spAutoFit/>
          </a:bodyPr>
          <a:lstStyle>
            <a:lvl1pPr marL="609585" lvl="0" indent="-304792" algn="l">
              <a:lnSpc>
                <a:spcPct val="100000"/>
              </a:lnSpc>
              <a:spcBef>
                <a:spcPts val="1000"/>
              </a:spcBef>
              <a:spcAft>
                <a:spcPts val="0"/>
              </a:spcAft>
              <a:buClr>
                <a:srgbClr val="58595B"/>
              </a:buClr>
              <a:buSzPts val="1400"/>
              <a:buFont typeface="Helvetica Neue"/>
              <a:buNone/>
              <a:defRPr b="1" i="0" cap="none">
                <a:latin typeface="Helvetica Neue"/>
                <a:ea typeface="Helvetica Neue"/>
                <a:cs typeface="Helvetica Neue"/>
                <a:sym typeface="Helvetica Neue"/>
              </a:defRPr>
            </a:lvl1pPr>
            <a:lvl2pPr marL="1219170" lvl="1" indent="-457189" algn="l">
              <a:lnSpc>
                <a:spcPct val="90000"/>
              </a:lnSpc>
              <a:spcBef>
                <a:spcPts val="500"/>
              </a:spcBef>
              <a:spcAft>
                <a:spcPts val="0"/>
              </a:spcAft>
              <a:buClr>
                <a:srgbClr val="58595B"/>
              </a:buClr>
              <a:buSzPts val="1800"/>
              <a:buChar char="•"/>
              <a:defRPr/>
            </a:lvl2pPr>
            <a:lvl3pPr marL="1828754" lvl="2" indent="-457189" algn="l">
              <a:lnSpc>
                <a:spcPct val="90000"/>
              </a:lnSpc>
              <a:spcBef>
                <a:spcPts val="500"/>
              </a:spcBef>
              <a:spcAft>
                <a:spcPts val="0"/>
              </a:spcAft>
              <a:buClr>
                <a:srgbClr val="58595B"/>
              </a:buClr>
              <a:buSzPts val="1800"/>
              <a:buChar char="•"/>
              <a:defRPr/>
            </a:lvl3pPr>
            <a:lvl4pPr marL="2438339" lvl="3" indent="-457189" algn="l">
              <a:lnSpc>
                <a:spcPct val="90000"/>
              </a:lnSpc>
              <a:spcBef>
                <a:spcPts val="500"/>
              </a:spcBef>
              <a:spcAft>
                <a:spcPts val="0"/>
              </a:spcAft>
              <a:buClr>
                <a:srgbClr val="58595B"/>
              </a:buClr>
              <a:buSzPts val="1800"/>
              <a:buChar char="•"/>
              <a:defRPr/>
            </a:lvl4pPr>
            <a:lvl5pPr marL="3047924" lvl="4" indent="-457189" algn="l">
              <a:lnSpc>
                <a:spcPct val="90000"/>
              </a:lnSpc>
              <a:spcBef>
                <a:spcPts val="500"/>
              </a:spcBef>
              <a:spcAft>
                <a:spcPts val="0"/>
              </a:spcAft>
              <a:buClr>
                <a:srgbClr val="58595B"/>
              </a:buClr>
              <a:buSzPts val="1800"/>
              <a:buChar char="•"/>
              <a:defRPr/>
            </a:lvl5pPr>
            <a:lvl6pPr marL="3657509" lvl="5" indent="-304792" algn="l">
              <a:lnSpc>
                <a:spcPct val="90000"/>
              </a:lnSpc>
              <a:spcBef>
                <a:spcPts val="0"/>
              </a:spcBef>
              <a:spcAft>
                <a:spcPts val="0"/>
              </a:spcAft>
              <a:buClr>
                <a:schemeClr val="dk1"/>
              </a:buClr>
              <a:buSzPts val="1800"/>
              <a:buNone/>
              <a:defRPr/>
            </a:lvl6pPr>
            <a:lvl7pPr marL="4267093" lvl="6" indent="-457189" algn="l">
              <a:lnSpc>
                <a:spcPct val="90000"/>
              </a:lnSpc>
              <a:spcBef>
                <a:spcPts val="800"/>
              </a:spcBef>
              <a:spcAft>
                <a:spcPts val="0"/>
              </a:spcAft>
              <a:buClr>
                <a:schemeClr val="dk1"/>
              </a:buClr>
              <a:buSzPts val="1800"/>
              <a:buChar char="•"/>
              <a:defRPr/>
            </a:lvl7pPr>
            <a:lvl8pPr marL="4876678" lvl="7" indent="-457189" algn="l">
              <a:lnSpc>
                <a:spcPct val="90000"/>
              </a:lnSpc>
              <a:spcBef>
                <a:spcPts val="800"/>
              </a:spcBef>
              <a:spcAft>
                <a:spcPts val="0"/>
              </a:spcAft>
              <a:buClr>
                <a:schemeClr val="dk1"/>
              </a:buClr>
              <a:buSzPts val="1800"/>
              <a:buChar char="•"/>
              <a:defRPr/>
            </a:lvl8pPr>
            <a:lvl9pPr marL="5486263" lvl="8" indent="-457189" algn="l">
              <a:lnSpc>
                <a:spcPct val="90000"/>
              </a:lnSpc>
              <a:spcBef>
                <a:spcPts val="800"/>
              </a:spcBef>
              <a:spcAft>
                <a:spcPts val="0"/>
              </a:spcAft>
              <a:buClr>
                <a:schemeClr val="dk1"/>
              </a:buClr>
              <a:buSzPts val="1800"/>
              <a:buChar char="•"/>
              <a:defRPr/>
            </a:lvl9pPr>
          </a:lstStyle>
          <a:p>
            <a:pPr lvl="0"/>
            <a:r>
              <a:rPr lang="en-US"/>
              <a:t>Click to edit Master text styles</a:t>
            </a:r>
          </a:p>
        </p:txBody>
      </p:sp>
      <p:sp>
        <p:nvSpPr>
          <p:cNvPr id="114" name="Google Shape;114;p16"/>
          <p:cNvSpPr>
            <a:spLocks noGrp="1"/>
          </p:cNvSpPr>
          <p:nvPr>
            <p:ph type="media" idx="3"/>
          </p:nvPr>
        </p:nvSpPr>
        <p:spPr>
          <a:xfrm>
            <a:off x="853440" y="1584960"/>
            <a:ext cx="6705600" cy="3779520"/>
          </a:xfrm>
          <a:prstGeom prst="rect">
            <a:avLst/>
          </a:prstGeom>
          <a:solidFill>
            <a:srgbClr val="DBE7F5"/>
          </a:solidFill>
          <a:ln>
            <a:noFill/>
          </a:ln>
        </p:spPr>
        <p:txBody>
          <a:bodyPr spcFirstLastPara="1" wrap="square" lIns="0" tIns="0" rIns="0" bIns="0" anchor="t" anchorCtr="1">
            <a:noAutofit/>
          </a:bodyPr>
          <a:lstStyle>
            <a:lvl1pPr marR="0" lvl="0" algn="ctr" rtl="0">
              <a:lnSpc>
                <a:spcPct val="90000"/>
              </a:lnSpc>
              <a:spcBef>
                <a:spcPts val="1000"/>
              </a:spcBef>
              <a:spcAft>
                <a:spcPts val="0"/>
              </a:spcAft>
              <a:buClr>
                <a:srgbClr val="898989"/>
              </a:buClr>
              <a:buSzPts val="1400"/>
              <a:buFont typeface="Arial"/>
              <a:buNone/>
              <a:defRPr sz="1867" b="0" i="0" u="none" strike="noStrike" cap="none">
                <a:solidFill>
                  <a:srgbClr val="898989"/>
                </a:solidFill>
                <a:latin typeface="Helvetica Neue"/>
                <a:ea typeface="Helvetica Neue"/>
                <a:cs typeface="Helvetica Neue"/>
                <a:sym typeface="Helvetica Neue"/>
              </a:defRPr>
            </a:lvl1pPr>
            <a:lvl2pPr marR="0" lvl="1" algn="l" rtl="0">
              <a:lnSpc>
                <a:spcPct val="90000"/>
              </a:lnSpc>
              <a:spcBef>
                <a:spcPts val="500"/>
              </a:spcBef>
              <a:spcAft>
                <a:spcPts val="0"/>
              </a:spcAft>
              <a:buClr>
                <a:srgbClr val="58595B"/>
              </a:buClr>
              <a:buSzPts val="1400"/>
              <a:buFont typeface="Arial"/>
              <a:buChar char="•"/>
              <a:defRPr sz="1867" b="0" i="0" u="none" strike="noStrike" cap="none">
                <a:solidFill>
                  <a:srgbClr val="58595B"/>
                </a:solidFill>
                <a:latin typeface="Helvetica Neue"/>
                <a:ea typeface="Helvetica Neue"/>
                <a:cs typeface="Helvetica Neue"/>
                <a:sym typeface="Helvetica Neue"/>
              </a:defRPr>
            </a:lvl2pPr>
            <a:lvl3pPr marR="0" lvl="2" algn="l" rtl="0">
              <a:lnSpc>
                <a:spcPct val="90000"/>
              </a:lnSpc>
              <a:spcBef>
                <a:spcPts val="500"/>
              </a:spcBef>
              <a:spcAft>
                <a:spcPts val="0"/>
              </a:spcAft>
              <a:buClr>
                <a:srgbClr val="58595B"/>
              </a:buClr>
              <a:buSzPts val="1400"/>
              <a:buFont typeface="Arial"/>
              <a:buChar char="•"/>
              <a:defRPr sz="1867" b="0" i="0" u="none" strike="noStrike" cap="none">
                <a:solidFill>
                  <a:srgbClr val="58595B"/>
                </a:solidFill>
                <a:latin typeface="Helvetica Neue"/>
                <a:ea typeface="Helvetica Neue"/>
                <a:cs typeface="Helvetica Neue"/>
                <a:sym typeface="Helvetica Neue"/>
              </a:defRPr>
            </a:lvl3pPr>
            <a:lvl4pPr marR="0" lvl="3" algn="l" rtl="0">
              <a:lnSpc>
                <a:spcPct val="90000"/>
              </a:lnSpc>
              <a:spcBef>
                <a:spcPts val="500"/>
              </a:spcBef>
              <a:spcAft>
                <a:spcPts val="0"/>
              </a:spcAft>
              <a:buClr>
                <a:srgbClr val="58595B"/>
              </a:buClr>
              <a:buSzPts val="1400"/>
              <a:buFont typeface="Arial"/>
              <a:buChar char="•"/>
              <a:defRPr sz="1867" b="0" i="0" u="none" strike="noStrike" cap="none">
                <a:solidFill>
                  <a:srgbClr val="58595B"/>
                </a:solidFill>
                <a:latin typeface="Helvetica Neue"/>
                <a:ea typeface="Helvetica Neue"/>
                <a:cs typeface="Helvetica Neue"/>
                <a:sym typeface="Helvetica Neue"/>
              </a:defRPr>
            </a:lvl4pPr>
            <a:lvl5pPr marR="0" lvl="4" algn="l" rtl="0">
              <a:lnSpc>
                <a:spcPct val="90000"/>
              </a:lnSpc>
              <a:spcBef>
                <a:spcPts val="500"/>
              </a:spcBef>
              <a:spcAft>
                <a:spcPts val="0"/>
              </a:spcAft>
              <a:buClr>
                <a:srgbClr val="58595B"/>
              </a:buClr>
              <a:buSzPts val="1400"/>
              <a:buFont typeface="Arial"/>
              <a:buChar char="•"/>
              <a:defRPr sz="1867" b="0" i="0" u="none" strike="noStrike" cap="none">
                <a:solidFill>
                  <a:srgbClr val="58595B"/>
                </a:solidFill>
                <a:latin typeface="Helvetica Neue"/>
                <a:ea typeface="Helvetica Neue"/>
                <a:cs typeface="Helvetica Neue"/>
                <a:sym typeface="Helvetica Neue"/>
              </a:defRPr>
            </a:lvl5pPr>
            <a:lvl6pPr marR="0" lvl="5" algn="l" rtl="0">
              <a:lnSpc>
                <a:spcPct val="90000"/>
              </a:lnSpc>
              <a:spcBef>
                <a:spcPts val="0"/>
              </a:spcBef>
              <a:spcAft>
                <a:spcPts val="0"/>
              </a:spcAft>
              <a:buClr>
                <a:schemeClr val="dk1"/>
              </a:buClr>
              <a:buSzPts val="100"/>
              <a:buFont typeface="Arial"/>
              <a:buNone/>
              <a:defRPr sz="133" b="0" i="0" u="none" strike="noStrike" cap="none">
                <a:solidFill>
                  <a:schemeClr val="dk1"/>
                </a:solidFill>
                <a:latin typeface="Helvetica Neue"/>
                <a:ea typeface="Helvetica Neue"/>
                <a:cs typeface="Helvetica Neue"/>
                <a:sym typeface="Helvetica Neue"/>
              </a:defRPr>
            </a:lvl6pPr>
            <a:lvl7pPr marR="0" lvl="6" algn="l" rtl="0">
              <a:lnSpc>
                <a:spcPct val="90000"/>
              </a:lnSpc>
              <a:spcBef>
                <a:spcPts val="800"/>
              </a:spcBef>
              <a:spcAft>
                <a:spcPts val="0"/>
              </a:spcAft>
              <a:buClr>
                <a:schemeClr val="dk1"/>
              </a:buClr>
              <a:buSzPts val="5400"/>
              <a:buFont typeface="Arial"/>
              <a:buChar char="•"/>
              <a:defRPr sz="7200" b="0" i="0" u="none" strike="noStrike" cap="none">
                <a:solidFill>
                  <a:schemeClr val="dk1"/>
                </a:solidFill>
                <a:latin typeface="Helvetica Neue"/>
                <a:ea typeface="Helvetica Neue"/>
                <a:cs typeface="Helvetica Neue"/>
                <a:sym typeface="Helvetica Neue"/>
              </a:defRPr>
            </a:lvl7pPr>
            <a:lvl8pPr marR="0" lvl="7" algn="l" rtl="0">
              <a:lnSpc>
                <a:spcPct val="90000"/>
              </a:lnSpc>
              <a:spcBef>
                <a:spcPts val="800"/>
              </a:spcBef>
              <a:spcAft>
                <a:spcPts val="0"/>
              </a:spcAft>
              <a:buClr>
                <a:schemeClr val="dk1"/>
              </a:buClr>
              <a:buSzPts val="100"/>
              <a:buFont typeface="Arial"/>
              <a:buChar char="•"/>
              <a:defRPr sz="133" b="0" i="0" u="none" strike="noStrike" cap="none">
                <a:solidFill>
                  <a:schemeClr val="dk1"/>
                </a:solidFill>
                <a:latin typeface="Helvetica Neue"/>
                <a:ea typeface="Helvetica Neue"/>
                <a:cs typeface="Helvetica Neue"/>
                <a:sym typeface="Helvetica Neue"/>
              </a:defRPr>
            </a:lvl8pPr>
            <a:lvl9pPr marR="0" lvl="8" algn="l" rtl="0">
              <a:lnSpc>
                <a:spcPct val="90000"/>
              </a:lnSpc>
              <a:spcBef>
                <a:spcPts val="800"/>
              </a:spcBef>
              <a:spcAft>
                <a:spcPts val="0"/>
              </a:spcAft>
              <a:buClr>
                <a:schemeClr val="dk1"/>
              </a:buClr>
              <a:buSzPts val="4150"/>
              <a:buFont typeface="Arial"/>
              <a:buChar char="•"/>
              <a:defRPr sz="5533" b="0" i="0" u="none" strike="noStrike" cap="none">
                <a:solidFill>
                  <a:schemeClr val="dk1"/>
                </a:solidFill>
                <a:latin typeface="Helvetica Neue"/>
                <a:ea typeface="Helvetica Neue"/>
                <a:cs typeface="Helvetica Neue"/>
                <a:sym typeface="Helvetica Neue"/>
              </a:defRPr>
            </a:lvl9pPr>
          </a:lstStyle>
          <a:p>
            <a:r>
              <a:rPr lang="en-US"/>
              <a:t>Click icon to add media</a:t>
            </a:r>
            <a:endParaRPr/>
          </a:p>
        </p:txBody>
      </p:sp>
      <p:sp>
        <p:nvSpPr>
          <p:cNvPr id="115" name="Google Shape;115;p16"/>
          <p:cNvSpPr txBox="1">
            <a:spLocks noGrp="1"/>
          </p:cNvSpPr>
          <p:nvPr>
            <p:ph type="title"/>
          </p:nvPr>
        </p:nvSpPr>
        <p:spPr>
          <a:xfrm>
            <a:off x="853439" y="622043"/>
            <a:ext cx="10363200" cy="387798"/>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tatement w/white background">
  <p:cSld name="Statement w/white background">
    <p:spTree>
      <p:nvGrpSpPr>
        <p:cNvPr id="1" name="Shape 116"/>
        <p:cNvGrpSpPr/>
        <p:nvPr/>
      </p:nvGrpSpPr>
      <p:grpSpPr>
        <a:xfrm>
          <a:off x="0" y="0"/>
          <a:ext cx="0" cy="0"/>
          <a:chOff x="0" y="0"/>
          <a:chExt cx="0" cy="0"/>
        </a:xfrm>
      </p:grpSpPr>
      <p:sp>
        <p:nvSpPr>
          <p:cNvPr id="117" name="Google Shape;117;p17"/>
          <p:cNvSpPr/>
          <p:nvPr/>
        </p:nvSpPr>
        <p:spPr>
          <a:xfrm>
            <a:off x="0" y="1"/>
            <a:ext cx="12192000" cy="6132576"/>
          </a:xfrm>
          <a:prstGeom prst="rect">
            <a:avLst/>
          </a:prstGeom>
          <a:solidFill>
            <a:schemeClr val="lt1"/>
          </a:solidFill>
          <a:ln>
            <a:noFill/>
          </a:ln>
        </p:spPr>
        <p:txBody>
          <a:bodyPr spcFirstLastPara="1" wrap="square" lIns="0" tIns="0" rIns="0" bIns="0" anchor="t" anchorCtr="0">
            <a:noAutofit/>
          </a:bodyPr>
          <a:lstStyle/>
          <a:p>
            <a:pPr marL="0" marR="0" lvl="0" indent="0" algn="ctr" rtl="0">
              <a:spcBef>
                <a:spcPts val="0"/>
              </a:spcBef>
              <a:spcAft>
                <a:spcPts val="0"/>
              </a:spcAft>
              <a:buNone/>
            </a:pPr>
            <a:endParaRPr sz="5333" b="0" i="0">
              <a:solidFill>
                <a:schemeClr val="lt1"/>
              </a:solidFill>
              <a:latin typeface="Helvetica Neue"/>
              <a:ea typeface="Helvetica Neue"/>
              <a:cs typeface="Helvetica Neue"/>
              <a:sym typeface="Helvetica Neue"/>
            </a:endParaRPr>
          </a:p>
        </p:txBody>
      </p:sp>
      <p:sp>
        <p:nvSpPr>
          <p:cNvPr id="118" name="Google Shape;118;p17"/>
          <p:cNvSpPr txBox="1">
            <a:spLocks noGrp="1"/>
          </p:cNvSpPr>
          <p:nvPr>
            <p:ph type="sldNum" idx="12"/>
          </p:nvPr>
        </p:nvSpPr>
        <p:spPr>
          <a:xfrm>
            <a:off x="11582400" y="6339841"/>
            <a:ext cx="609600" cy="422737"/>
          </a:xfrm>
          <a:prstGeom prst="rect">
            <a:avLst/>
          </a:prstGeom>
          <a:noFill/>
          <a:ln>
            <a:noFill/>
          </a:ln>
        </p:spPr>
        <p:txBody>
          <a:bodyPr spcFirstLastPara="1" wrap="square" lIns="0" tIns="0" rIns="0" bIns="256025" anchor="t" anchorCtr="0">
            <a:spAutoFit/>
          </a:bodyPr>
          <a:lstStyle>
            <a:lvl1pPr marL="0" lvl="0" indent="0" algn="l">
              <a:lnSpc>
                <a:spcPct val="100000"/>
              </a:lnSpc>
              <a:spcBef>
                <a:spcPts val="0"/>
              </a:spcBef>
              <a:buNone/>
              <a:defRPr/>
            </a:lvl1pPr>
            <a:lvl2pPr marL="0" lvl="1" indent="0" algn="l">
              <a:lnSpc>
                <a:spcPct val="100000"/>
              </a:lnSpc>
              <a:spcBef>
                <a:spcPts val="0"/>
              </a:spcBef>
              <a:buNone/>
              <a:defRPr/>
            </a:lvl2pPr>
            <a:lvl3pPr marL="0" lvl="2" indent="0" algn="l">
              <a:lnSpc>
                <a:spcPct val="100000"/>
              </a:lnSpc>
              <a:spcBef>
                <a:spcPts val="0"/>
              </a:spcBef>
              <a:buNone/>
              <a:defRPr/>
            </a:lvl3pPr>
            <a:lvl4pPr marL="0" lvl="3" indent="0" algn="l">
              <a:lnSpc>
                <a:spcPct val="100000"/>
              </a:lnSpc>
              <a:spcBef>
                <a:spcPts val="0"/>
              </a:spcBef>
              <a:buNone/>
              <a:defRPr/>
            </a:lvl4pPr>
            <a:lvl5pPr marL="0" lvl="4" indent="0" algn="l">
              <a:lnSpc>
                <a:spcPct val="100000"/>
              </a:lnSpc>
              <a:spcBef>
                <a:spcPts val="0"/>
              </a:spcBef>
              <a:buNone/>
              <a:defRPr/>
            </a:lvl5pPr>
            <a:lvl6pPr marL="0" lvl="5" indent="0" algn="l">
              <a:lnSpc>
                <a:spcPct val="100000"/>
              </a:lnSpc>
              <a:spcBef>
                <a:spcPts val="0"/>
              </a:spcBef>
              <a:buNone/>
              <a:defRPr/>
            </a:lvl6pPr>
            <a:lvl7pPr marL="0" lvl="6" indent="0" algn="l">
              <a:lnSpc>
                <a:spcPct val="100000"/>
              </a:lnSpc>
              <a:spcBef>
                <a:spcPts val="0"/>
              </a:spcBef>
              <a:buNone/>
              <a:defRPr/>
            </a:lvl7pPr>
            <a:lvl8pPr marL="0" lvl="7" indent="0" algn="l">
              <a:lnSpc>
                <a:spcPct val="100000"/>
              </a:lnSpc>
              <a:spcBef>
                <a:spcPts val="0"/>
              </a:spcBef>
              <a:buNone/>
              <a:defRPr/>
            </a:lvl8pPr>
            <a:lvl9pPr marL="0" lvl="8" indent="0" algn="l">
              <a:lnSpc>
                <a:spcPct val="100000"/>
              </a:lnSpc>
              <a:spcBef>
                <a:spcPts val="0"/>
              </a:spcBef>
              <a:buNone/>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
        <p:nvSpPr>
          <p:cNvPr id="119" name="Google Shape;119;p17"/>
          <p:cNvSpPr txBox="1">
            <a:spLocks noGrp="1"/>
          </p:cNvSpPr>
          <p:nvPr>
            <p:ph type="body" idx="1"/>
          </p:nvPr>
        </p:nvSpPr>
        <p:spPr>
          <a:xfrm>
            <a:off x="1828800" y="2505428"/>
            <a:ext cx="8534400" cy="866840"/>
          </a:xfrm>
          <a:prstGeom prst="rect">
            <a:avLst/>
          </a:prstGeom>
          <a:noFill/>
          <a:ln>
            <a:noFill/>
          </a:ln>
        </p:spPr>
        <p:txBody>
          <a:bodyPr spcFirstLastPara="1" wrap="square" lIns="0" tIns="0" rIns="0" bIns="0" anchor="ctr" anchorCtr="0">
            <a:spAutoFit/>
          </a:bodyPr>
          <a:lstStyle>
            <a:lvl1pPr marL="609585" lvl="0" indent="-304792" algn="ctr">
              <a:lnSpc>
                <a:spcPct val="90000"/>
              </a:lnSpc>
              <a:spcBef>
                <a:spcPts val="1000"/>
              </a:spcBef>
              <a:spcAft>
                <a:spcPts val="0"/>
              </a:spcAft>
              <a:buClr>
                <a:srgbClr val="2774AE"/>
              </a:buClr>
              <a:buSzPts val="4000"/>
              <a:buNone/>
              <a:defRPr sz="5333">
                <a:solidFill>
                  <a:srgbClr val="2774AE"/>
                </a:solidFill>
              </a:defRPr>
            </a:lvl1pPr>
            <a:lvl2pPr marL="1219170" lvl="1" indent="-304792" algn="ctr">
              <a:lnSpc>
                <a:spcPct val="90000"/>
              </a:lnSpc>
              <a:spcBef>
                <a:spcPts val="500"/>
              </a:spcBef>
              <a:spcAft>
                <a:spcPts val="0"/>
              </a:spcAft>
              <a:buClr>
                <a:srgbClr val="2774AE"/>
              </a:buClr>
              <a:buSzPts val="4000"/>
              <a:buNone/>
              <a:defRPr sz="5333">
                <a:solidFill>
                  <a:srgbClr val="2774AE"/>
                </a:solidFill>
              </a:defRPr>
            </a:lvl2pPr>
            <a:lvl3pPr marL="1828754" lvl="2" indent="-304792" algn="ctr">
              <a:lnSpc>
                <a:spcPct val="90000"/>
              </a:lnSpc>
              <a:spcBef>
                <a:spcPts val="500"/>
              </a:spcBef>
              <a:spcAft>
                <a:spcPts val="0"/>
              </a:spcAft>
              <a:buClr>
                <a:srgbClr val="2774AE"/>
              </a:buClr>
              <a:buSzPts val="4000"/>
              <a:buNone/>
              <a:defRPr sz="5333">
                <a:solidFill>
                  <a:srgbClr val="2774AE"/>
                </a:solidFill>
              </a:defRPr>
            </a:lvl3pPr>
            <a:lvl4pPr marL="2438339" lvl="3" indent="-304792" algn="ctr">
              <a:lnSpc>
                <a:spcPct val="90000"/>
              </a:lnSpc>
              <a:spcBef>
                <a:spcPts val="500"/>
              </a:spcBef>
              <a:spcAft>
                <a:spcPts val="0"/>
              </a:spcAft>
              <a:buClr>
                <a:srgbClr val="2774AE"/>
              </a:buClr>
              <a:buSzPts val="4000"/>
              <a:buNone/>
              <a:defRPr sz="5333">
                <a:solidFill>
                  <a:srgbClr val="2774AE"/>
                </a:solidFill>
              </a:defRPr>
            </a:lvl4pPr>
            <a:lvl5pPr marL="3047924" lvl="4" indent="-304792" algn="ctr">
              <a:lnSpc>
                <a:spcPct val="90000"/>
              </a:lnSpc>
              <a:spcBef>
                <a:spcPts val="500"/>
              </a:spcBef>
              <a:spcAft>
                <a:spcPts val="0"/>
              </a:spcAft>
              <a:buClr>
                <a:srgbClr val="2774AE"/>
              </a:buClr>
              <a:buSzPts val="4000"/>
              <a:buNone/>
              <a:defRPr sz="5333">
                <a:solidFill>
                  <a:srgbClr val="2774AE"/>
                </a:solidFill>
              </a:defRPr>
            </a:lvl5pPr>
            <a:lvl6pPr marL="3657509" lvl="5" indent="-304792" algn="l">
              <a:lnSpc>
                <a:spcPct val="90000"/>
              </a:lnSpc>
              <a:spcBef>
                <a:spcPts val="0"/>
              </a:spcBef>
              <a:spcAft>
                <a:spcPts val="0"/>
              </a:spcAft>
              <a:buClr>
                <a:schemeClr val="dk1"/>
              </a:buClr>
              <a:buSzPts val="1800"/>
              <a:buNone/>
              <a:defRPr/>
            </a:lvl6pPr>
            <a:lvl7pPr marL="4267093" lvl="6" indent="-457189" algn="l">
              <a:lnSpc>
                <a:spcPct val="90000"/>
              </a:lnSpc>
              <a:spcBef>
                <a:spcPts val="800"/>
              </a:spcBef>
              <a:spcAft>
                <a:spcPts val="0"/>
              </a:spcAft>
              <a:buClr>
                <a:schemeClr val="dk1"/>
              </a:buClr>
              <a:buSzPts val="1800"/>
              <a:buChar char="•"/>
              <a:defRPr/>
            </a:lvl7pPr>
            <a:lvl8pPr marL="4876678" lvl="7" indent="-457189" algn="l">
              <a:lnSpc>
                <a:spcPct val="90000"/>
              </a:lnSpc>
              <a:spcBef>
                <a:spcPts val="800"/>
              </a:spcBef>
              <a:spcAft>
                <a:spcPts val="0"/>
              </a:spcAft>
              <a:buClr>
                <a:schemeClr val="dk1"/>
              </a:buClr>
              <a:buSzPts val="1800"/>
              <a:buChar char="•"/>
              <a:defRPr/>
            </a:lvl8pPr>
            <a:lvl9pPr marL="5486263" lvl="8" indent="-457189" algn="l">
              <a:lnSpc>
                <a:spcPct val="90000"/>
              </a:lnSpc>
              <a:spcBef>
                <a:spcPts val="800"/>
              </a:spcBef>
              <a:spcAft>
                <a:spcPts val="0"/>
              </a:spcAft>
              <a:buClr>
                <a:schemeClr val="dk1"/>
              </a:buClr>
              <a:buSzPts val="1800"/>
              <a:buChar char="•"/>
              <a:defRPr/>
            </a:lvl9pPr>
          </a:lstStyle>
          <a:p>
            <a:pPr lvl="0"/>
            <a:r>
              <a:rPr lang="en-US"/>
              <a:t>Click to edit Master text styles</a:t>
            </a:r>
          </a:p>
        </p:txBody>
      </p:sp>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Divider">
  <p:cSld name="Section Divider">
    <p:spTree>
      <p:nvGrpSpPr>
        <p:cNvPr id="1" name="Shape 32"/>
        <p:cNvGrpSpPr/>
        <p:nvPr/>
      </p:nvGrpSpPr>
      <p:grpSpPr>
        <a:xfrm>
          <a:off x="0" y="0"/>
          <a:ext cx="0" cy="0"/>
          <a:chOff x="0" y="0"/>
          <a:chExt cx="0" cy="0"/>
        </a:xfrm>
      </p:grpSpPr>
      <p:sp>
        <p:nvSpPr>
          <p:cNvPr id="33" name="Google Shape;33;p4"/>
          <p:cNvSpPr/>
          <p:nvPr/>
        </p:nvSpPr>
        <p:spPr>
          <a:xfrm>
            <a:off x="0" y="0"/>
            <a:ext cx="12192000" cy="6096000"/>
          </a:xfrm>
          <a:prstGeom prst="rect">
            <a:avLst/>
          </a:prstGeom>
          <a:solidFill>
            <a:schemeClr val="lt1"/>
          </a:solidFill>
          <a:ln>
            <a:noFill/>
          </a:ln>
        </p:spPr>
        <p:txBody>
          <a:bodyPr spcFirstLastPara="1" wrap="square" lIns="0" tIns="0" rIns="0" bIns="0" anchor="t" anchorCtr="0">
            <a:noAutofit/>
          </a:bodyPr>
          <a:lstStyle/>
          <a:p>
            <a:pPr marL="0" marR="0" lvl="0" indent="0" algn="ctr" rtl="0">
              <a:spcBef>
                <a:spcPts val="0"/>
              </a:spcBef>
              <a:spcAft>
                <a:spcPts val="0"/>
              </a:spcAft>
              <a:buNone/>
            </a:pPr>
            <a:endParaRPr sz="5333" b="0" i="0">
              <a:solidFill>
                <a:schemeClr val="lt1"/>
              </a:solidFill>
              <a:latin typeface="Helvetica Neue"/>
              <a:ea typeface="Helvetica Neue"/>
              <a:cs typeface="Helvetica Neue"/>
              <a:sym typeface="Helvetica Neue"/>
            </a:endParaRPr>
          </a:p>
        </p:txBody>
      </p:sp>
      <p:sp>
        <p:nvSpPr>
          <p:cNvPr id="34" name="Google Shape;34;p4"/>
          <p:cNvSpPr txBox="1">
            <a:spLocks noGrp="1"/>
          </p:cNvSpPr>
          <p:nvPr>
            <p:ph type="sldNum" idx="12"/>
          </p:nvPr>
        </p:nvSpPr>
        <p:spPr>
          <a:xfrm>
            <a:off x="11582400" y="6339841"/>
            <a:ext cx="609600" cy="422737"/>
          </a:xfrm>
          <a:prstGeom prst="rect">
            <a:avLst/>
          </a:prstGeom>
          <a:noFill/>
          <a:ln>
            <a:noFill/>
          </a:ln>
        </p:spPr>
        <p:txBody>
          <a:bodyPr spcFirstLastPara="1" wrap="square" lIns="0" tIns="0" rIns="0" bIns="256025" anchor="t" anchorCtr="0">
            <a:spAutoFit/>
          </a:bodyPr>
          <a:lstStyle>
            <a:lvl1pPr marL="0" lvl="0" indent="0" algn="l">
              <a:lnSpc>
                <a:spcPct val="100000"/>
              </a:lnSpc>
              <a:spcBef>
                <a:spcPts val="0"/>
              </a:spcBef>
              <a:buNone/>
              <a:defRPr/>
            </a:lvl1pPr>
            <a:lvl2pPr marL="0" lvl="1" indent="0" algn="l">
              <a:lnSpc>
                <a:spcPct val="100000"/>
              </a:lnSpc>
              <a:spcBef>
                <a:spcPts val="0"/>
              </a:spcBef>
              <a:buNone/>
              <a:defRPr/>
            </a:lvl2pPr>
            <a:lvl3pPr marL="0" lvl="2" indent="0" algn="l">
              <a:lnSpc>
                <a:spcPct val="100000"/>
              </a:lnSpc>
              <a:spcBef>
                <a:spcPts val="0"/>
              </a:spcBef>
              <a:buNone/>
              <a:defRPr/>
            </a:lvl3pPr>
            <a:lvl4pPr marL="0" lvl="3" indent="0" algn="l">
              <a:lnSpc>
                <a:spcPct val="100000"/>
              </a:lnSpc>
              <a:spcBef>
                <a:spcPts val="0"/>
              </a:spcBef>
              <a:buNone/>
              <a:defRPr/>
            </a:lvl4pPr>
            <a:lvl5pPr marL="0" lvl="4" indent="0" algn="l">
              <a:lnSpc>
                <a:spcPct val="100000"/>
              </a:lnSpc>
              <a:spcBef>
                <a:spcPts val="0"/>
              </a:spcBef>
              <a:buNone/>
              <a:defRPr/>
            </a:lvl5pPr>
            <a:lvl6pPr marL="0" lvl="5" indent="0" algn="l">
              <a:lnSpc>
                <a:spcPct val="100000"/>
              </a:lnSpc>
              <a:spcBef>
                <a:spcPts val="0"/>
              </a:spcBef>
              <a:buNone/>
              <a:defRPr/>
            </a:lvl6pPr>
            <a:lvl7pPr marL="0" lvl="6" indent="0" algn="l">
              <a:lnSpc>
                <a:spcPct val="100000"/>
              </a:lnSpc>
              <a:spcBef>
                <a:spcPts val="0"/>
              </a:spcBef>
              <a:buNone/>
              <a:defRPr/>
            </a:lvl7pPr>
            <a:lvl8pPr marL="0" lvl="7" indent="0" algn="l">
              <a:lnSpc>
                <a:spcPct val="100000"/>
              </a:lnSpc>
              <a:spcBef>
                <a:spcPts val="0"/>
              </a:spcBef>
              <a:buNone/>
              <a:defRPr/>
            </a:lvl8pPr>
            <a:lvl9pPr marL="0" lvl="8" indent="0" algn="l">
              <a:lnSpc>
                <a:spcPct val="100000"/>
              </a:lnSpc>
              <a:spcBef>
                <a:spcPts val="0"/>
              </a:spcBef>
              <a:buNone/>
              <a:defRPr/>
            </a:lvl9pPr>
          </a:lstStyle>
          <a:p>
            <a:fld id="{00000000-1234-1234-1234-123412341234}" type="slidenum">
              <a:rPr lang="en-US" smtClean="0"/>
              <a:pPr/>
              <a:t>‹#›</a:t>
            </a:fld>
            <a:endParaRPr lang="en-US"/>
          </a:p>
        </p:txBody>
      </p:sp>
      <p:sp>
        <p:nvSpPr>
          <p:cNvPr id="35" name="Google Shape;35;p4"/>
          <p:cNvSpPr txBox="1">
            <a:spLocks noGrp="1"/>
          </p:cNvSpPr>
          <p:nvPr>
            <p:ph type="body" idx="1"/>
          </p:nvPr>
        </p:nvSpPr>
        <p:spPr>
          <a:xfrm>
            <a:off x="853439" y="2633980"/>
            <a:ext cx="10363200" cy="423642"/>
          </a:xfrm>
          <a:prstGeom prst="rect">
            <a:avLst/>
          </a:prstGeom>
          <a:noFill/>
          <a:ln>
            <a:noFill/>
          </a:ln>
        </p:spPr>
        <p:txBody>
          <a:bodyPr spcFirstLastPara="1" wrap="square" lIns="0" tIns="0" rIns="0" bIns="0" anchor="t" anchorCtr="0">
            <a:spAutoFit/>
          </a:bodyPr>
          <a:lstStyle>
            <a:lvl1pPr marL="609585" lvl="0" indent="-304792" algn="l">
              <a:lnSpc>
                <a:spcPct val="90000"/>
              </a:lnSpc>
              <a:spcBef>
                <a:spcPts val="1000"/>
              </a:spcBef>
              <a:spcAft>
                <a:spcPts val="0"/>
              </a:spcAft>
              <a:buClr>
                <a:srgbClr val="58595B"/>
              </a:buClr>
              <a:buSzPts val="1600"/>
              <a:buFont typeface="Helvetica Neue"/>
              <a:buNone/>
              <a:defRPr sz="2133" b="1" i="0" cap="none">
                <a:latin typeface="Helvetica Neue"/>
                <a:ea typeface="Helvetica Neue"/>
                <a:cs typeface="Helvetica Neue"/>
                <a:sym typeface="Helvetica Neue"/>
              </a:defRPr>
            </a:lvl1pPr>
            <a:lvl2pPr marL="1219170" lvl="1" indent="-304792" algn="l">
              <a:lnSpc>
                <a:spcPct val="90000"/>
              </a:lnSpc>
              <a:spcBef>
                <a:spcPts val="500"/>
              </a:spcBef>
              <a:spcAft>
                <a:spcPts val="0"/>
              </a:spcAft>
              <a:buClr>
                <a:srgbClr val="58595B"/>
              </a:buClr>
              <a:buSzPts val="1400"/>
              <a:buFont typeface="Helvetica Neue"/>
              <a:buNone/>
              <a:defRPr b="1"/>
            </a:lvl2pPr>
            <a:lvl3pPr marL="1828754" lvl="2" indent="-304792" algn="l">
              <a:lnSpc>
                <a:spcPct val="90000"/>
              </a:lnSpc>
              <a:spcBef>
                <a:spcPts val="500"/>
              </a:spcBef>
              <a:spcAft>
                <a:spcPts val="0"/>
              </a:spcAft>
              <a:buClr>
                <a:srgbClr val="58595B"/>
              </a:buClr>
              <a:buSzPts val="1400"/>
              <a:buFont typeface="Helvetica Neue"/>
              <a:buNone/>
              <a:defRPr b="1"/>
            </a:lvl3pPr>
            <a:lvl4pPr marL="2438339" lvl="3" indent="-304792" algn="l">
              <a:lnSpc>
                <a:spcPct val="90000"/>
              </a:lnSpc>
              <a:spcBef>
                <a:spcPts val="500"/>
              </a:spcBef>
              <a:spcAft>
                <a:spcPts val="0"/>
              </a:spcAft>
              <a:buClr>
                <a:srgbClr val="58595B"/>
              </a:buClr>
              <a:buSzPts val="1400"/>
              <a:buFont typeface="Helvetica Neue"/>
              <a:buNone/>
              <a:defRPr b="1"/>
            </a:lvl4pPr>
            <a:lvl5pPr marL="3047924" lvl="4" indent="-304792" algn="l">
              <a:lnSpc>
                <a:spcPct val="90000"/>
              </a:lnSpc>
              <a:spcBef>
                <a:spcPts val="500"/>
              </a:spcBef>
              <a:spcAft>
                <a:spcPts val="0"/>
              </a:spcAft>
              <a:buClr>
                <a:srgbClr val="58595B"/>
              </a:buClr>
              <a:buSzPts val="1400"/>
              <a:buFont typeface="Helvetica Neue"/>
              <a:buNone/>
              <a:defRPr b="1"/>
            </a:lvl5pPr>
            <a:lvl6pPr marL="3657509" lvl="5" indent="-304792" algn="l">
              <a:lnSpc>
                <a:spcPct val="90000"/>
              </a:lnSpc>
              <a:spcBef>
                <a:spcPts val="0"/>
              </a:spcBef>
              <a:spcAft>
                <a:spcPts val="0"/>
              </a:spcAft>
              <a:buClr>
                <a:schemeClr val="dk1"/>
              </a:buClr>
              <a:buSzPts val="1800"/>
              <a:buNone/>
              <a:defRPr/>
            </a:lvl6pPr>
            <a:lvl7pPr marL="4267093" lvl="6" indent="-457189" algn="l">
              <a:lnSpc>
                <a:spcPct val="90000"/>
              </a:lnSpc>
              <a:spcBef>
                <a:spcPts val="800"/>
              </a:spcBef>
              <a:spcAft>
                <a:spcPts val="0"/>
              </a:spcAft>
              <a:buClr>
                <a:schemeClr val="dk1"/>
              </a:buClr>
              <a:buSzPts val="1800"/>
              <a:buChar char="•"/>
              <a:defRPr/>
            </a:lvl7pPr>
            <a:lvl8pPr marL="4876678" lvl="7" indent="-457189" algn="l">
              <a:lnSpc>
                <a:spcPct val="90000"/>
              </a:lnSpc>
              <a:spcBef>
                <a:spcPts val="800"/>
              </a:spcBef>
              <a:spcAft>
                <a:spcPts val="0"/>
              </a:spcAft>
              <a:buClr>
                <a:schemeClr val="dk1"/>
              </a:buClr>
              <a:buSzPts val="1800"/>
              <a:buChar char="•"/>
              <a:defRPr/>
            </a:lvl8pPr>
            <a:lvl9pPr marL="5486263" lvl="8" indent="-457189" algn="l">
              <a:lnSpc>
                <a:spcPct val="90000"/>
              </a:lnSpc>
              <a:spcBef>
                <a:spcPts val="800"/>
              </a:spcBef>
              <a:spcAft>
                <a:spcPts val="0"/>
              </a:spcAft>
              <a:buClr>
                <a:schemeClr val="dk1"/>
              </a:buClr>
              <a:buSzPts val="1800"/>
              <a:buChar char="•"/>
              <a:defRPr/>
            </a:lvl9pPr>
          </a:lstStyle>
          <a:p>
            <a:endParaRPr/>
          </a:p>
        </p:txBody>
      </p:sp>
      <p:sp>
        <p:nvSpPr>
          <p:cNvPr id="36" name="Google Shape;36;p4"/>
          <p:cNvSpPr/>
          <p:nvPr/>
        </p:nvSpPr>
        <p:spPr>
          <a:xfrm>
            <a:off x="853440" y="2390140"/>
            <a:ext cx="10363200" cy="48768"/>
          </a:xfrm>
          <a:prstGeom prst="rect">
            <a:avLst/>
          </a:prstGeom>
          <a:solidFill>
            <a:srgbClr val="2C75AC"/>
          </a:solidFill>
          <a:ln>
            <a:noFill/>
          </a:ln>
        </p:spPr>
        <p:txBody>
          <a:bodyPr spcFirstLastPara="1" wrap="square" lIns="0" tIns="0" rIns="0" bIns="0" anchor="t" anchorCtr="0">
            <a:noAutofit/>
          </a:bodyPr>
          <a:lstStyle/>
          <a:p>
            <a:pPr marL="0" marR="0" lvl="0" indent="0" algn="ctr" rtl="0">
              <a:spcBef>
                <a:spcPts val="0"/>
              </a:spcBef>
              <a:spcAft>
                <a:spcPts val="0"/>
              </a:spcAft>
              <a:buNone/>
            </a:pPr>
            <a:endParaRPr sz="1800" b="0" i="0">
              <a:solidFill>
                <a:schemeClr val="lt1"/>
              </a:solidFill>
              <a:latin typeface="Helvetica Neue"/>
              <a:ea typeface="Helvetica Neue"/>
              <a:cs typeface="Helvetica Neue"/>
              <a:sym typeface="Helvetica Neue"/>
            </a:endParaRPr>
          </a:p>
        </p:txBody>
      </p:sp>
      <p:sp>
        <p:nvSpPr>
          <p:cNvPr id="37" name="Google Shape;37;p4"/>
          <p:cNvSpPr txBox="1">
            <a:spLocks noGrp="1"/>
          </p:cNvSpPr>
          <p:nvPr>
            <p:ph type="body" idx="2"/>
          </p:nvPr>
        </p:nvSpPr>
        <p:spPr>
          <a:xfrm>
            <a:off x="853440" y="1563687"/>
            <a:ext cx="10363200" cy="793038"/>
          </a:xfrm>
          <a:prstGeom prst="rect">
            <a:avLst/>
          </a:prstGeom>
          <a:noFill/>
          <a:ln>
            <a:noFill/>
          </a:ln>
        </p:spPr>
        <p:txBody>
          <a:bodyPr spcFirstLastPara="1" wrap="square" lIns="0" tIns="0" rIns="0" bIns="0" anchor="ctr" anchorCtr="0">
            <a:spAutoFit/>
          </a:bodyPr>
          <a:lstStyle>
            <a:lvl1pPr marL="609585" lvl="0" indent="-304792" algn="l">
              <a:lnSpc>
                <a:spcPct val="90000"/>
              </a:lnSpc>
              <a:spcBef>
                <a:spcPts val="1000"/>
              </a:spcBef>
              <a:spcAft>
                <a:spcPts val="0"/>
              </a:spcAft>
              <a:buClr>
                <a:srgbClr val="58595B"/>
              </a:buClr>
              <a:buSzPts val="3600"/>
              <a:buNone/>
              <a:defRPr sz="4800" b="1">
                <a:latin typeface="Helvetica Neue"/>
                <a:ea typeface="Helvetica Neue"/>
                <a:cs typeface="Helvetica Neue"/>
                <a:sym typeface="Helvetica Neue"/>
              </a:defRPr>
            </a:lvl1pPr>
            <a:lvl2pPr marL="1219170" lvl="1" indent="-304792" algn="l">
              <a:lnSpc>
                <a:spcPct val="90000"/>
              </a:lnSpc>
              <a:spcBef>
                <a:spcPts val="500"/>
              </a:spcBef>
              <a:spcAft>
                <a:spcPts val="0"/>
              </a:spcAft>
              <a:buClr>
                <a:srgbClr val="58595B"/>
              </a:buClr>
              <a:buSzPts val="3600"/>
              <a:buFont typeface="Arial"/>
              <a:buNone/>
              <a:defRPr sz="4800" b="1">
                <a:latin typeface="Helvetica Neue"/>
                <a:ea typeface="Helvetica Neue"/>
                <a:cs typeface="Helvetica Neue"/>
                <a:sym typeface="Helvetica Neue"/>
              </a:defRPr>
            </a:lvl2pPr>
            <a:lvl3pPr marL="1828754" lvl="2" indent="-304792" algn="l">
              <a:lnSpc>
                <a:spcPct val="90000"/>
              </a:lnSpc>
              <a:spcBef>
                <a:spcPts val="500"/>
              </a:spcBef>
              <a:spcAft>
                <a:spcPts val="0"/>
              </a:spcAft>
              <a:buClr>
                <a:srgbClr val="58595B"/>
              </a:buClr>
              <a:buSzPts val="3600"/>
              <a:buNone/>
              <a:defRPr sz="4800" b="1">
                <a:latin typeface="Helvetica Neue"/>
                <a:ea typeface="Helvetica Neue"/>
                <a:cs typeface="Helvetica Neue"/>
                <a:sym typeface="Helvetica Neue"/>
              </a:defRPr>
            </a:lvl3pPr>
            <a:lvl4pPr marL="2438339" lvl="3" indent="-304792" algn="l">
              <a:lnSpc>
                <a:spcPct val="90000"/>
              </a:lnSpc>
              <a:spcBef>
                <a:spcPts val="500"/>
              </a:spcBef>
              <a:spcAft>
                <a:spcPts val="0"/>
              </a:spcAft>
              <a:buClr>
                <a:srgbClr val="58595B"/>
              </a:buClr>
              <a:buSzPts val="3600"/>
              <a:buNone/>
              <a:defRPr sz="4800" b="1">
                <a:latin typeface="Helvetica Neue"/>
                <a:ea typeface="Helvetica Neue"/>
                <a:cs typeface="Helvetica Neue"/>
                <a:sym typeface="Helvetica Neue"/>
              </a:defRPr>
            </a:lvl4pPr>
            <a:lvl5pPr marL="3047924" lvl="4" indent="-304792" algn="l">
              <a:lnSpc>
                <a:spcPct val="90000"/>
              </a:lnSpc>
              <a:spcBef>
                <a:spcPts val="500"/>
              </a:spcBef>
              <a:spcAft>
                <a:spcPts val="0"/>
              </a:spcAft>
              <a:buClr>
                <a:srgbClr val="58595B"/>
              </a:buClr>
              <a:buSzPts val="3600"/>
              <a:buNone/>
              <a:defRPr sz="4800" b="1">
                <a:latin typeface="Helvetica Neue"/>
                <a:ea typeface="Helvetica Neue"/>
                <a:cs typeface="Helvetica Neue"/>
                <a:sym typeface="Helvetica Neue"/>
              </a:defRPr>
            </a:lvl5pPr>
            <a:lvl6pPr marL="3657509" lvl="5" indent="-304792" algn="l">
              <a:lnSpc>
                <a:spcPct val="90000"/>
              </a:lnSpc>
              <a:spcBef>
                <a:spcPts val="0"/>
              </a:spcBef>
              <a:spcAft>
                <a:spcPts val="0"/>
              </a:spcAft>
              <a:buClr>
                <a:schemeClr val="dk1"/>
              </a:buClr>
              <a:buSzPts val="1800"/>
              <a:buNone/>
              <a:defRPr/>
            </a:lvl6pPr>
            <a:lvl7pPr marL="4267093" lvl="6" indent="-457189" algn="l">
              <a:lnSpc>
                <a:spcPct val="90000"/>
              </a:lnSpc>
              <a:spcBef>
                <a:spcPts val="800"/>
              </a:spcBef>
              <a:spcAft>
                <a:spcPts val="0"/>
              </a:spcAft>
              <a:buClr>
                <a:schemeClr val="dk1"/>
              </a:buClr>
              <a:buSzPts val="1800"/>
              <a:buChar char="•"/>
              <a:defRPr/>
            </a:lvl7pPr>
            <a:lvl8pPr marL="4876678" lvl="7" indent="-457189" algn="l">
              <a:lnSpc>
                <a:spcPct val="90000"/>
              </a:lnSpc>
              <a:spcBef>
                <a:spcPts val="800"/>
              </a:spcBef>
              <a:spcAft>
                <a:spcPts val="0"/>
              </a:spcAft>
              <a:buClr>
                <a:schemeClr val="dk1"/>
              </a:buClr>
              <a:buSzPts val="1800"/>
              <a:buChar char="•"/>
              <a:defRPr/>
            </a:lvl8pPr>
            <a:lvl9pPr marL="5486263" lvl="8" indent="-457189" algn="l">
              <a:lnSpc>
                <a:spcPct val="90000"/>
              </a:lnSpc>
              <a:spcBef>
                <a:spcPts val="8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232958721"/>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extLst>
    <p:ext uri="{DCECCB84-F9BA-43D5-87BE-67443E8EF086}">
      <p15:sldGuideLst xmlns:p15="http://schemas.microsoft.com/office/powerpoint/2012/main">
        <p15:guide id="1"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Header w/bullets" userDrawn="1">
  <p:cSld name="1_Header w/bullets">
    <p:spTree>
      <p:nvGrpSpPr>
        <p:cNvPr id="1" name="Shape 48"/>
        <p:cNvGrpSpPr/>
        <p:nvPr/>
      </p:nvGrpSpPr>
      <p:grpSpPr>
        <a:xfrm>
          <a:off x="0" y="0"/>
          <a:ext cx="0" cy="0"/>
          <a:chOff x="0" y="0"/>
          <a:chExt cx="0" cy="0"/>
        </a:xfrm>
      </p:grpSpPr>
      <p:sp>
        <p:nvSpPr>
          <p:cNvPr id="49" name="Google Shape;49;p7"/>
          <p:cNvSpPr txBox="1">
            <a:spLocks noGrp="1"/>
          </p:cNvSpPr>
          <p:nvPr>
            <p:ph type="body" idx="1"/>
          </p:nvPr>
        </p:nvSpPr>
        <p:spPr>
          <a:xfrm>
            <a:off x="1463040" y="2072641"/>
            <a:ext cx="9144000" cy="465084"/>
          </a:xfrm>
          <a:prstGeom prst="rect">
            <a:avLst/>
          </a:prstGeom>
          <a:noFill/>
          <a:ln>
            <a:noFill/>
          </a:ln>
        </p:spPr>
        <p:txBody>
          <a:bodyPr spcFirstLastPara="1" wrap="square" lIns="0" tIns="0" rIns="0" bIns="0" anchor="t" anchorCtr="0">
            <a:spAutoFit/>
          </a:bodyPr>
          <a:lstStyle>
            <a:lvl1pPr marL="609585" marR="0" lvl="0" indent="-304792" algn="l">
              <a:lnSpc>
                <a:spcPct val="100000"/>
              </a:lnSpc>
              <a:spcBef>
                <a:spcPts val="1000"/>
              </a:spcBef>
              <a:spcAft>
                <a:spcPts val="0"/>
              </a:spcAft>
              <a:buClr>
                <a:srgbClr val="58595B"/>
              </a:buClr>
              <a:buSzPts val="1400"/>
              <a:buFont typeface="Arial"/>
              <a:buNone/>
              <a:defRPr sz="2133" b="0" i="0">
                <a:solidFill>
                  <a:srgbClr val="58595B"/>
                </a:solidFill>
                <a:latin typeface="Helvetica Neue"/>
                <a:ea typeface="Helvetica Neue"/>
                <a:cs typeface="Helvetica Neue"/>
                <a:sym typeface="Helvetica Neue"/>
              </a:defRPr>
            </a:lvl1pPr>
            <a:lvl2pPr marL="1219170" lvl="1" indent="-457189" algn="l">
              <a:lnSpc>
                <a:spcPct val="90000"/>
              </a:lnSpc>
              <a:spcBef>
                <a:spcPts val="500"/>
              </a:spcBef>
              <a:spcAft>
                <a:spcPts val="0"/>
              </a:spcAft>
              <a:buClr>
                <a:srgbClr val="58595B"/>
              </a:buClr>
              <a:buSzPts val="1800"/>
              <a:buChar char="•"/>
              <a:defRPr/>
            </a:lvl2pPr>
            <a:lvl3pPr marL="1828754" lvl="2" indent="-457189" algn="l">
              <a:lnSpc>
                <a:spcPct val="90000"/>
              </a:lnSpc>
              <a:spcBef>
                <a:spcPts val="500"/>
              </a:spcBef>
              <a:spcAft>
                <a:spcPts val="0"/>
              </a:spcAft>
              <a:buClr>
                <a:srgbClr val="58595B"/>
              </a:buClr>
              <a:buSzPts val="1800"/>
              <a:buChar char="•"/>
              <a:defRPr/>
            </a:lvl3pPr>
            <a:lvl4pPr marL="2438339" lvl="3" indent="-457189" algn="l">
              <a:lnSpc>
                <a:spcPct val="90000"/>
              </a:lnSpc>
              <a:spcBef>
                <a:spcPts val="500"/>
              </a:spcBef>
              <a:spcAft>
                <a:spcPts val="0"/>
              </a:spcAft>
              <a:buClr>
                <a:srgbClr val="58595B"/>
              </a:buClr>
              <a:buSzPts val="1800"/>
              <a:buChar char="•"/>
              <a:defRPr/>
            </a:lvl4pPr>
            <a:lvl5pPr marL="3047924" lvl="4" indent="-457189" algn="l">
              <a:lnSpc>
                <a:spcPct val="90000"/>
              </a:lnSpc>
              <a:spcBef>
                <a:spcPts val="500"/>
              </a:spcBef>
              <a:spcAft>
                <a:spcPts val="0"/>
              </a:spcAft>
              <a:buClr>
                <a:srgbClr val="58595B"/>
              </a:buClr>
              <a:buSzPts val="1800"/>
              <a:buChar char="•"/>
              <a:defRPr/>
            </a:lvl5pPr>
            <a:lvl6pPr marL="3657509" lvl="5" indent="-304792" algn="l">
              <a:lnSpc>
                <a:spcPct val="90000"/>
              </a:lnSpc>
              <a:spcBef>
                <a:spcPts val="0"/>
              </a:spcBef>
              <a:spcAft>
                <a:spcPts val="0"/>
              </a:spcAft>
              <a:buClr>
                <a:schemeClr val="dk1"/>
              </a:buClr>
              <a:buSzPts val="1800"/>
              <a:buNone/>
              <a:defRPr/>
            </a:lvl6pPr>
            <a:lvl7pPr marL="4267093" lvl="6" indent="-457189" algn="l">
              <a:lnSpc>
                <a:spcPct val="90000"/>
              </a:lnSpc>
              <a:spcBef>
                <a:spcPts val="800"/>
              </a:spcBef>
              <a:spcAft>
                <a:spcPts val="0"/>
              </a:spcAft>
              <a:buClr>
                <a:schemeClr val="dk1"/>
              </a:buClr>
              <a:buSzPts val="1800"/>
              <a:buChar char="•"/>
              <a:defRPr/>
            </a:lvl7pPr>
            <a:lvl8pPr marL="4876678" lvl="7" indent="-457189" algn="l">
              <a:lnSpc>
                <a:spcPct val="90000"/>
              </a:lnSpc>
              <a:spcBef>
                <a:spcPts val="800"/>
              </a:spcBef>
              <a:spcAft>
                <a:spcPts val="0"/>
              </a:spcAft>
              <a:buClr>
                <a:schemeClr val="dk1"/>
              </a:buClr>
              <a:buSzPts val="1800"/>
              <a:buChar char="•"/>
              <a:defRPr/>
            </a:lvl8pPr>
            <a:lvl9pPr marL="5486263" lvl="8" indent="-457189" algn="l">
              <a:lnSpc>
                <a:spcPct val="90000"/>
              </a:lnSpc>
              <a:spcBef>
                <a:spcPts val="800"/>
              </a:spcBef>
              <a:spcAft>
                <a:spcPts val="0"/>
              </a:spcAft>
              <a:buClr>
                <a:schemeClr val="dk1"/>
              </a:buClr>
              <a:buSzPts val="1800"/>
              <a:buChar char="•"/>
              <a:defRPr/>
            </a:lvl9pPr>
          </a:lstStyle>
          <a:p>
            <a:endParaRPr/>
          </a:p>
        </p:txBody>
      </p:sp>
      <p:sp>
        <p:nvSpPr>
          <p:cNvPr id="50" name="Google Shape;50;p7"/>
          <p:cNvSpPr txBox="1">
            <a:spLocks noGrp="1"/>
          </p:cNvSpPr>
          <p:nvPr>
            <p:ph type="body" idx="2"/>
          </p:nvPr>
        </p:nvSpPr>
        <p:spPr>
          <a:xfrm>
            <a:off x="1463040" y="1584961"/>
            <a:ext cx="9144000" cy="465084"/>
          </a:xfrm>
          <a:prstGeom prst="rect">
            <a:avLst/>
          </a:prstGeom>
          <a:noFill/>
          <a:ln>
            <a:noFill/>
          </a:ln>
        </p:spPr>
        <p:txBody>
          <a:bodyPr spcFirstLastPara="1" wrap="square" lIns="0" tIns="0" rIns="0" bIns="0" anchor="t" anchorCtr="0">
            <a:spAutoFit/>
          </a:bodyPr>
          <a:lstStyle>
            <a:lvl1pPr marL="609585" lvl="0" indent="-304792" algn="l">
              <a:lnSpc>
                <a:spcPct val="100000"/>
              </a:lnSpc>
              <a:spcBef>
                <a:spcPts val="1000"/>
              </a:spcBef>
              <a:spcAft>
                <a:spcPts val="0"/>
              </a:spcAft>
              <a:buClr>
                <a:srgbClr val="58595B"/>
              </a:buClr>
              <a:buSzPts val="1400"/>
              <a:buFont typeface="Helvetica Neue"/>
              <a:buNone/>
              <a:defRPr sz="2133" b="1" i="0" cap="none">
                <a:latin typeface="Helvetica Neue"/>
                <a:ea typeface="Helvetica Neue"/>
                <a:cs typeface="Helvetica Neue"/>
                <a:sym typeface="Helvetica Neue"/>
              </a:defRPr>
            </a:lvl1pPr>
            <a:lvl2pPr marL="1219170" lvl="1" indent="-457189" algn="l">
              <a:lnSpc>
                <a:spcPct val="90000"/>
              </a:lnSpc>
              <a:spcBef>
                <a:spcPts val="500"/>
              </a:spcBef>
              <a:spcAft>
                <a:spcPts val="0"/>
              </a:spcAft>
              <a:buClr>
                <a:srgbClr val="58595B"/>
              </a:buClr>
              <a:buSzPts val="1800"/>
              <a:buChar char="•"/>
              <a:defRPr/>
            </a:lvl2pPr>
            <a:lvl3pPr marL="1828754" lvl="2" indent="-457189" algn="l">
              <a:lnSpc>
                <a:spcPct val="90000"/>
              </a:lnSpc>
              <a:spcBef>
                <a:spcPts val="500"/>
              </a:spcBef>
              <a:spcAft>
                <a:spcPts val="0"/>
              </a:spcAft>
              <a:buClr>
                <a:srgbClr val="58595B"/>
              </a:buClr>
              <a:buSzPts val="1800"/>
              <a:buChar char="•"/>
              <a:defRPr/>
            </a:lvl3pPr>
            <a:lvl4pPr marL="2438339" lvl="3" indent="-457189" algn="l">
              <a:lnSpc>
                <a:spcPct val="90000"/>
              </a:lnSpc>
              <a:spcBef>
                <a:spcPts val="500"/>
              </a:spcBef>
              <a:spcAft>
                <a:spcPts val="0"/>
              </a:spcAft>
              <a:buClr>
                <a:srgbClr val="58595B"/>
              </a:buClr>
              <a:buSzPts val="1800"/>
              <a:buChar char="•"/>
              <a:defRPr/>
            </a:lvl4pPr>
            <a:lvl5pPr marL="3047924" lvl="4" indent="-457189" algn="l">
              <a:lnSpc>
                <a:spcPct val="90000"/>
              </a:lnSpc>
              <a:spcBef>
                <a:spcPts val="500"/>
              </a:spcBef>
              <a:spcAft>
                <a:spcPts val="0"/>
              </a:spcAft>
              <a:buClr>
                <a:srgbClr val="58595B"/>
              </a:buClr>
              <a:buSzPts val="1800"/>
              <a:buChar char="•"/>
              <a:defRPr/>
            </a:lvl5pPr>
            <a:lvl6pPr marL="3657509" lvl="5" indent="-304792" algn="l">
              <a:lnSpc>
                <a:spcPct val="90000"/>
              </a:lnSpc>
              <a:spcBef>
                <a:spcPts val="0"/>
              </a:spcBef>
              <a:spcAft>
                <a:spcPts val="0"/>
              </a:spcAft>
              <a:buClr>
                <a:schemeClr val="dk1"/>
              </a:buClr>
              <a:buSzPts val="1800"/>
              <a:buNone/>
              <a:defRPr/>
            </a:lvl6pPr>
            <a:lvl7pPr marL="4267093" lvl="6" indent="-457189" algn="l">
              <a:lnSpc>
                <a:spcPct val="90000"/>
              </a:lnSpc>
              <a:spcBef>
                <a:spcPts val="800"/>
              </a:spcBef>
              <a:spcAft>
                <a:spcPts val="0"/>
              </a:spcAft>
              <a:buClr>
                <a:schemeClr val="dk1"/>
              </a:buClr>
              <a:buSzPts val="1800"/>
              <a:buChar char="•"/>
              <a:defRPr/>
            </a:lvl7pPr>
            <a:lvl8pPr marL="4876678" lvl="7" indent="-457189" algn="l">
              <a:lnSpc>
                <a:spcPct val="90000"/>
              </a:lnSpc>
              <a:spcBef>
                <a:spcPts val="800"/>
              </a:spcBef>
              <a:spcAft>
                <a:spcPts val="0"/>
              </a:spcAft>
              <a:buClr>
                <a:schemeClr val="dk1"/>
              </a:buClr>
              <a:buSzPts val="1800"/>
              <a:buChar char="•"/>
              <a:defRPr/>
            </a:lvl8pPr>
            <a:lvl9pPr marL="5486263" lvl="8" indent="-457189" algn="l">
              <a:lnSpc>
                <a:spcPct val="90000"/>
              </a:lnSpc>
              <a:spcBef>
                <a:spcPts val="800"/>
              </a:spcBef>
              <a:spcAft>
                <a:spcPts val="0"/>
              </a:spcAft>
              <a:buClr>
                <a:schemeClr val="dk1"/>
              </a:buClr>
              <a:buSzPts val="1800"/>
              <a:buChar char="•"/>
              <a:defRPr/>
            </a:lvl9pPr>
          </a:lstStyle>
          <a:p>
            <a:endParaRPr/>
          </a:p>
        </p:txBody>
      </p:sp>
      <p:sp>
        <p:nvSpPr>
          <p:cNvPr id="51" name="Google Shape;51;p7"/>
          <p:cNvSpPr txBox="1">
            <a:spLocks noGrp="1"/>
          </p:cNvSpPr>
          <p:nvPr>
            <p:ph type="sldNum" idx="12"/>
          </p:nvPr>
        </p:nvSpPr>
        <p:spPr>
          <a:xfrm>
            <a:off x="11582400" y="6339841"/>
            <a:ext cx="609600" cy="422737"/>
          </a:xfrm>
          <a:prstGeom prst="rect">
            <a:avLst/>
          </a:prstGeom>
          <a:noFill/>
          <a:ln>
            <a:noFill/>
          </a:ln>
        </p:spPr>
        <p:txBody>
          <a:bodyPr spcFirstLastPara="1" wrap="square" lIns="0" tIns="0" rIns="0" bIns="256025" anchor="t" anchorCtr="0">
            <a:spAutoFit/>
          </a:bodyPr>
          <a:lstStyle>
            <a:lvl1pPr marL="0" lvl="0" indent="0" algn="l">
              <a:lnSpc>
                <a:spcPct val="100000"/>
              </a:lnSpc>
              <a:spcBef>
                <a:spcPts val="0"/>
              </a:spcBef>
              <a:buNone/>
              <a:defRPr/>
            </a:lvl1pPr>
            <a:lvl2pPr marL="0" lvl="1" indent="0" algn="l">
              <a:lnSpc>
                <a:spcPct val="100000"/>
              </a:lnSpc>
              <a:spcBef>
                <a:spcPts val="0"/>
              </a:spcBef>
              <a:buNone/>
              <a:defRPr/>
            </a:lvl2pPr>
            <a:lvl3pPr marL="0" lvl="2" indent="0" algn="l">
              <a:lnSpc>
                <a:spcPct val="100000"/>
              </a:lnSpc>
              <a:spcBef>
                <a:spcPts val="0"/>
              </a:spcBef>
              <a:buNone/>
              <a:defRPr/>
            </a:lvl3pPr>
            <a:lvl4pPr marL="0" lvl="3" indent="0" algn="l">
              <a:lnSpc>
                <a:spcPct val="100000"/>
              </a:lnSpc>
              <a:spcBef>
                <a:spcPts val="0"/>
              </a:spcBef>
              <a:buNone/>
              <a:defRPr/>
            </a:lvl4pPr>
            <a:lvl5pPr marL="0" lvl="4" indent="0" algn="l">
              <a:lnSpc>
                <a:spcPct val="100000"/>
              </a:lnSpc>
              <a:spcBef>
                <a:spcPts val="0"/>
              </a:spcBef>
              <a:buNone/>
              <a:defRPr/>
            </a:lvl5pPr>
            <a:lvl6pPr marL="0" lvl="5" indent="0" algn="l">
              <a:lnSpc>
                <a:spcPct val="100000"/>
              </a:lnSpc>
              <a:spcBef>
                <a:spcPts val="0"/>
              </a:spcBef>
              <a:buNone/>
              <a:defRPr/>
            </a:lvl6pPr>
            <a:lvl7pPr marL="0" lvl="6" indent="0" algn="l">
              <a:lnSpc>
                <a:spcPct val="100000"/>
              </a:lnSpc>
              <a:spcBef>
                <a:spcPts val="0"/>
              </a:spcBef>
              <a:buNone/>
              <a:defRPr/>
            </a:lvl7pPr>
            <a:lvl8pPr marL="0" lvl="7" indent="0" algn="l">
              <a:lnSpc>
                <a:spcPct val="100000"/>
              </a:lnSpc>
              <a:spcBef>
                <a:spcPts val="0"/>
              </a:spcBef>
              <a:buNone/>
              <a:defRPr/>
            </a:lvl8pPr>
            <a:lvl9pPr marL="0" lvl="8" indent="0" algn="l">
              <a:lnSpc>
                <a:spcPct val="100000"/>
              </a:lnSpc>
              <a:spcBef>
                <a:spcPts val="0"/>
              </a:spcBef>
              <a:buNone/>
              <a:defRPr/>
            </a:lvl9pPr>
          </a:lstStyle>
          <a:p>
            <a:fld id="{00000000-1234-1234-1234-123412341234}" type="slidenum">
              <a:rPr lang="en-US" smtClean="0"/>
              <a:pPr/>
              <a:t>‹#›</a:t>
            </a:fld>
            <a:endParaRPr lang="en-US"/>
          </a:p>
        </p:txBody>
      </p:sp>
      <p:sp>
        <p:nvSpPr>
          <p:cNvPr id="52" name="Google Shape;52;p7"/>
          <p:cNvSpPr txBox="1">
            <a:spLocks noGrp="1"/>
          </p:cNvSpPr>
          <p:nvPr>
            <p:ph type="title"/>
          </p:nvPr>
        </p:nvSpPr>
        <p:spPr>
          <a:xfrm>
            <a:off x="853439" y="622043"/>
            <a:ext cx="10363200" cy="387798"/>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 name="Text Placeholder 2">
            <a:extLst>
              <a:ext uri="{FF2B5EF4-FFF2-40B4-BE49-F238E27FC236}">
                <a16:creationId xmlns:a16="http://schemas.microsoft.com/office/drawing/2014/main" id="{1AC91499-DB14-6AB7-8AB8-9FF0FB70B061}"/>
              </a:ext>
            </a:extLst>
          </p:cNvPr>
          <p:cNvSpPr>
            <a:spLocks noGrp="1"/>
          </p:cNvSpPr>
          <p:nvPr>
            <p:ph type="body" sz="quarter" idx="13"/>
          </p:nvPr>
        </p:nvSpPr>
        <p:spPr>
          <a:xfrm>
            <a:off x="1463039" y="3044516"/>
            <a:ext cx="9144000" cy="1784784"/>
          </a:xfrm>
        </p:spPr>
        <p:txBody>
          <a:bodyPr/>
          <a:lstStyle>
            <a:lvl1pPr>
              <a:defRPr sz="2133"/>
            </a:lvl1pPr>
            <a:lvl2pPr>
              <a:defRPr sz="2133"/>
            </a:lvl2pPr>
            <a:lvl3pPr>
              <a:defRPr sz="2133"/>
            </a:lvl3pPr>
            <a:lvl4pPr>
              <a:defRPr sz="2133"/>
            </a:lvl4pPr>
            <a:lvl5pPr>
              <a:defRPr sz="21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207704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1"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Header w/table">
  <p:cSld name="Header w/table">
    <p:spTree>
      <p:nvGrpSpPr>
        <p:cNvPr id="1" name="Shape 27"/>
        <p:cNvGrpSpPr/>
        <p:nvPr/>
      </p:nvGrpSpPr>
      <p:grpSpPr>
        <a:xfrm>
          <a:off x="0" y="0"/>
          <a:ext cx="0" cy="0"/>
          <a:chOff x="0" y="0"/>
          <a:chExt cx="0" cy="0"/>
        </a:xfrm>
      </p:grpSpPr>
      <p:sp>
        <p:nvSpPr>
          <p:cNvPr id="28" name="Google Shape;28;p3"/>
          <p:cNvSpPr txBox="1">
            <a:spLocks noGrp="1"/>
          </p:cNvSpPr>
          <p:nvPr>
            <p:ph type="sldNum" idx="12"/>
          </p:nvPr>
        </p:nvSpPr>
        <p:spPr>
          <a:xfrm>
            <a:off x="11582400" y="6339841"/>
            <a:ext cx="609600" cy="422737"/>
          </a:xfrm>
          <a:prstGeom prst="rect">
            <a:avLst/>
          </a:prstGeom>
          <a:noFill/>
          <a:ln>
            <a:noFill/>
          </a:ln>
        </p:spPr>
        <p:txBody>
          <a:bodyPr spcFirstLastPara="1" wrap="square" lIns="0" tIns="0" rIns="0" bIns="256025" anchor="t" anchorCtr="0">
            <a:spAutoFit/>
          </a:bodyPr>
          <a:lstStyle>
            <a:lvl1pPr marL="0" lvl="0" indent="0" algn="l">
              <a:lnSpc>
                <a:spcPct val="100000"/>
              </a:lnSpc>
              <a:spcBef>
                <a:spcPts val="0"/>
              </a:spcBef>
              <a:buNone/>
              <a:defRPr/>
            </a:lvl1pPr>
            <a:lvl2pPr marL="0" lvl="1" indent="0" algn="l">
              <a:lnSpc>
                <a:spcPct val="100000"/>
              </a:lnSpc>
              <a:spcBef>
                <a:spcPts val="0"/>
              </a:spcBef>
              <a:buNone/>
              <a:defRPr/>
            </a:lvl2pPr>
            <a:lvl3pPr marL="0" lvl="2" indent="0" algn="l">
              <a:lnSpc>
                <a:spcPct val="100000"/>
              </a:lnSpc>
              <a:spcBef>
                <a:spcPts val="0"/>
              </a:spcBef>
              <a:buNone/>
              <a:defRPr/>
            </a:lvl3pPr>
            <a:lvl4pPr marL="0" lvl="3" indent="0" algn="l">
              <a:lnSpc>
                <a:spcPct val="100000"/>
              </a:lnSpc>
              <a:spcBef>
                <a:spcPts val="0"/>
              </a:spcBef>
              <a:buNone/>
              <a:defRPr/>
            </a:lvl4pPr>
            <a:lvl5pPr marL="0" lvl="4" indent="0" algn="l">
              <a:lnSpc>
                <a:spcPct val="100000"/>
              </a:lnSpc>
              <a:spcBef>
                <a:spcPts val="0"/>
              </a:spcBef>
              <a:buNone/>
              <a:defRPr/>
            </a:lvl5pPr>
            <a:lvl6pPr marL="0" lvl="5" indent="0" algn="l">
              <a:lnSpc>
                <a:spcPct val="100000"/>
              </a:lnSpc>
              <a:spcBef>
                <a:spcPts val="0"/>
              </a:spcBef>
              <a:buNone/>
              <a:defRPr/>
            </a:lvl6pPr>
            <a:lvl7pPr marL="0" lvl="6" indent="0" algn="l">
              <a:lnSpc>
                <a:spcPct val="100000"/>
              </a:lnSpc>
              <a:spcBef>
                <a:spcPts val="0"/>
              </a:spcBef>
              <a:buNone/>
              <a:defRPr/>
            </a:lvl7pPr>
            <a:lvl8pPr marL="0" lvl="7" indent="0" algn="l">
              <a:lnSpc>
                <a:spcPct val="100000"/>
              </a:lnSpc>
              <a:spcBef>
                <a:spcPts val="0"/>
              </a:spcBef>
              <a:buNone/>
              <a:defRPr/>
            </a:lvl8pPr>
            <a:lvl9pPr marL="0" lvl="8" indent="0" algn="l">
              <a:lnSpc>
                <a:spcPct val="100000"/>
              </a:lnSpc>
              <a:spcBef>
                <a:spcPts val="0"/>
              </a:spcBef>
              <a:buNone/>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
        <p:nvSpPr>
          <p:cNvPr id="29" name="Google Shape;29;p3"/>
          <p:cNvSpPr txBox="1">
            <a:spLocks noGrp="1"/>
          </p:cNvSpPr>
          <p:nvPr>
            <p:ph type="title"/>
          </p:nvPr>
        </p:nvSpPr>
        <p:spPr>
          <a:xfrm>
            <a:off x="853439" y="622043"/>
            <a:ext cx="10363200" cy="387798"/>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0" name="Google Shape;30;p3"/>
          <p:cNvSpPr>
            <a:spLocks noGrp="1"/>
          </p:cNvSpPr>
          <p:nvPr>
            <p:ph type="tbl" idx="2"/>
          </p:nvPr>
        </p:nvSpPr>
        <p:spPr>
          <a:xfrm>
            <a:off x="1463040" y="1584960"/>
            <a:ext cx="8534400" cy="4145280"/>
          </a:xfrm>
          <a:prstGeom prst="rect">
            <a:avLst/>
          </a:prstGeom>
          <a:solidFill>
            <a:srgbClr val="DBE7F5"/>
          </a:solidFill>
          <a:ln>
            <a:noFill/>
          </a:ln>
        </p:spPr>
        <p:txBody>
          <a:bodyPr spcFirstLastPara="1" wrap="square" lIns="91425" tIns="45700" rIns="91425" bIns="45700" anchor="t" anchorCtr="1">
            <a:noAutofit/>
          </a:bodyPr>
          <a:lstStyle>
            <a:lvl1pPr marR="0" lvl="0" algn="ctr" rtl="0">
              <a:spcBef>
                <a:spcPts val="0"/>
              </a:spcBef>
              <a:spcAft>
                <a:spcPts val="0"/>
              </a:spcAft>
              <a:buClr>
                <a:srgbClr val="898989"/>
              </a:buClr>
              <a:buSzPts val="1350"/>
              <a:buFont typeface="Helvetica Neue"/>
              <a:buNone/>
              <a:defRPr sz="1800" b="0" i="0" u="none" strike="noStrike" cap="none">
                <a:solidFill>
                  <a:srgbClr val="898989"/>
                </a:solidFill>
                <a:latin typeface="Helvetica Neue"/>
                <a:ea typeface="Helvetica Neue"/>
                <a:cs typeface="Helvetica Neue"/>
                <a:sym typeface="Helvetica Neue"/>
              </a:defRPr>
            </a:lvl1pPr>
            <a:lvl2pPr marR="0" lvl="1" algn="l" rtl="0">
              <a:spcBef>
                <a:spcPts val="0"/>
              </a:spcBef>
              <a:spcAft>
                <a:spcPts val="0"/>
              </a:spcAft>
              <a:buSzPts val="1400"/>
              <a:buNone/>
              <a:defRPr sz="1800" b="0" i="0" u="none" strike="noStrike" cap="none">
                <a:solidFill>
                  <a:schemeClr val="dk1"/>
                </a:solidFill>
                <a:latin typeface="Helvetica Neue"/>
                <a:ea typeface="Helvetica Neue"/>
                <a:cs typeface="Helvetica Neue"/>
                <a:sym typeface="Helvetica Neue"/>
              </a:defRPr>
            </a:lvl2pPr>
            <a:lvl3pPr marR="0" lvl="2" algn="l" rtl="0">
              <a:spcBef>
                <a:spcPts val="0"/>
              </a:spcBef>
              <a:spcAft>
                <a:spcPts val="0"/>
              </a:spcAft>
              <a:buSzPts val="1400"/>
              <a:buNone/>
              <a:defRPr sz="1800" b="0" i="0" u="none" strike="noStrike" cap="none">
                <a:solidFill>
                  <a:schemeClr val="dk1"/>
                </a:solidFill>
                <a:latin typeface="Helvetica Neue"/>
                <a:ea typeface="Helvetica Neue"/>
                <a:cs typeface="Helvetica Neue"/>
                <a:sym typeface="Helvetica Neue"/>
              </a:defRPr>
            </a:lvl3pPr>
            <a:lvl4pPr marR="0" lvl="3" algn="l" rtl="0">
              <a:spcBef>
                <a:spcPts val="0"/>
              </a:spcBef>
              <a:spcAft>
                <a:spcPts val="0"/>
              </a:spcAft>
              <a:buSzPts val="1400"/>
              <a:buNone/>
              <a:defRPr sz="1800" b="0" i="0" u="none" strike="noStrike" cap="none">
                <a:solidFill>
                  <a:schemeClr val="dk1"/>
                </a:solidFill>
                <a:latin typeface="Helvetica Neue"/>
                <a:ea typeface="Helvetica Neue"/>
                <a:cs typeface="Helvetica Neue"/>
                <a:sym typeface="Helvetica Neue"/>
              </a:defRPr>
            </a:lvl4pPr>
            <a:lvl5pPr marR="0" lvl="4" algn="l" rtl="0">
              <a:spcBef>
                <a:spcPts val="0"/>
              </a:spcBef>
              <a:spcAft>
                <a:spcPts val="0"/>
              </a:spcAft>
              <a:buSzPts val="1400"/>
              <a:buNone/>
              <a:defRPr sz="1800" b="0" i="0" u="none" strike="noStrike" cap="none">
                <a:solidFill>
                  <a:schemeClr val="dk1"/>
                </a:solidFill>
                <a:latin typeface="Helvetica Neue"/>
                <a:ea typeface="Helvetica Neue"/>
                <a:cs typeface="Helvetica Neue"/>
                <a:sym typeface="Helvetica Neue"/>
              </a:defRPr>
            </a:lvl5pPr>
            <a:lvl6pPr marR="0" lvl="5" algn="l" rtl="0">
              <a:spcBef>
                <a:spcPts val="0"/>
              </a:spcBef>
              <a:spcAft>
                <a:spcPts val="0"/>
              </a:spcAft>
              <a:buSzPts val="1400"/>
              <a:buNone/>
              <a:defRPr sz="1800" b="0" i="0" u="none" strike="noStrike" cap="none">
                <a:solidFill>
                  <a:schemeClr val="dk1"/>
                </a:solidFill>
                <a:latin typeface="Helvetica Neue"/>
                <a:ea typeface="Helvetica Neue"/>
                <a:cs typeface="Helvetica Neue"/>
                <a:sym typeface="Helvetica Neue"/>
              </a:defRPr>
            </a:lvl6pPr>
            <a:lvl7pPr marR="0" lvl="6" algn="l" rtl="0">
              <a:spcBef>
                <a:spcPts val="0"/>
              </a:spcBef>
              <a:spcAft>
                <a:spcPts val="0"/>
              </a:spcAft>
              <a:buSzPts val="1400"/>
              <a:buNone/>
              <a:defRPr sz="1800" b="0" i="0" u="none" strike="noStrike" cap="none">
                <a:solidFill>
                  <a:schemeClr val="dk1"/>
                </a:solidFill>
                <a:latin typeface="Helvetica Neue"/>
                <a:ea typeface="Helvetica Neue"/>
                <a:cs typeface="Helvetica Neue"/>
                <a:sym typeface="Helvetica Neue"/>
              </a:defRPr>
            </a:lvl7pPr>
            <a:lvl8pPr marR="0" lvl="7" algn="l" rtl="0">
              <a:spcBef>
                <a:spcPts val="0"/>
              </a:spcBef>
              <a:spcAft>
                <a:spcPts val="0"/>
              </a:spcAft>
              <a:buSzPts val="1400"/>
              <a:buNone/>
              <a:defRPr sz="1800" b="0" i="0" u="none" strike="noStrike" cap="none">
                <a:solidFill>
                  <a:schemeClr val="dk1"/>
                </a:solidFill>
                <a:latin typeface="Helvetica Neue"/>
                <a:ea typeface="Helvetica Neue"/>
                <a:cs typeface="Helvetica Neue"/>
                <a:sym typeface="Helvetica Neue"/>
              </a:defRPr>
            </a:lvl8pPr>
            <a:lvl9pPr marR="0" lvl="8" algn="l" rtl="0">
              <a:spcBef>
                <a:spcPts val="0"/>
              </a:spcBef>
              <a:spcAft>
                <a:spcPts val="0"/>
              </a:spcAft>
              <a:buSzPts val="1400"/>
              <a:buNone/>
              <a:defRPr sz="1800" b="0" i="0" u="none" strike="noStrike" cap="none">
                <a:solidFill>
                  <a:schemeClr val="dk1"/>
                </a:solidFill>
                <a:latin typeface="Helvetica Neue"/>
                <a:ea typeface="Helvetica Neue"/>
                <a:cs typeface="Helvetica Neue"/>
                <a:sym typeface="Helvetica Neue"/>
              </a:defRPr>
            </a:lvl9pPr>
          </a:lstStyle>
          <a:p>
            <a:r>
              <a:rPr lang="en-US"/>
              <a:t>Click icon to add table</a:t>
            </a:r>
            <a:endParaRPr/>
          </a:p>
        </p:txBody>
      </p:sp>
      <p:sp>
        <p:nvSpPr>
          <p:cNvPr id="31" name="Google Shape;31;p3"/>
          <p:cNvSpPr txBox="1">
            <a:spLocks noGrp="1"/>
          </p:cNvSpPr>
          <p:nvPr>
            <p:ph type="body" idx="1"/>
          </p:nvPr>
        </p:nvSpPr>
        <p:spPr>
          <a:xfrm>
            <a:off x="10319746" y="1584961"/>
            <a:ext cx="1262655" cy="292452"/>
          </a:xfrm>
          <a:prstGeom prst="rect">
            <a:avLst/>
          </a:prstGeom>
          <a:noFill/>
          <a:ln>
            <a:noFill/>
          </a:ln>
        </p:spPr>
        <p:txBody>
          <a:bodyPr spcFirstLastPara="1" wrap="square" lIns="0" tIns="0" rIns="0" bIns="0" anchor="t" anchorCtr="0">
            <a:spAutoFit/>
          </a:bodyPr>
          <a:lstStyle>
            <a:lvl1pPr marL="609585" lvl="0" indent="-304792" algn="l">
              <a:lnSpc>
                <a:spcPct val="100000"/>
              </a:lnSpc>
              <a:spcBef>
                <a:spcPts val="1000"/>
              </a:spcBef>
              <a:spcAft>
                <a:spcPts val="0"/>
              </a:spcAft>
              <a:buClr>
                <a:srgbClr val="FC28FC"/>
              </a:buClr>
              <a:buSzPts val="800"/>
              <a:buNone/>
              <a:defRPr sz="1067" b="0">
                <a:solidFill>
                  <a:srgbClr val="FC28FC"/>
                </a:solidFill>
              </a:defRPr>
            </a:lvl1pPr>
            <a:lvl2pPr marL="1219170" lvl="1" indent="-304792" algn="l">
              <a:lnSpc>
                <a:spcPct val="90000"/>
              </a:lnSpc>
              <a:spcBef>
                <a:spcPts val="500"/>
              </a:spcBef>
              <a:spcAft>
                <a:spcPts val="0"/>
              </a:spcAft>
              <a:buClr>
                <a:srgbClr val="FF0000"/>
              </a:buClr>
              <a:buSzPts val="1400"/>
              <a:buNone/>
              <a:defRPr>
                <a:solidFill>
                  <a:srgbClr val="FF0000"/>
                </a:solidFill>
              </a:defRPr>
            </a:lvl2pPr>
            <a:lvl3pPr marL="1828754" lvl="2" indent="-304792" algn="l">
              <a:lnSpc>
                <a:spcPct val="90000"/>
              </a:lnSpc>
              <a:spcBef>
                <a:spcPts val="500"/>
              </a:spcBef>
              <a:spcAft>
                <a:spcPts val="0"/>
              </a:spcAft>
              <a:buClr>
                <a:srgbClr val="FF0000"/>
              </a:buClr>
              <a:buSzPts val="1400"/>
              <a:buNone/>
              <a:defRPr>
                <a:solidFill>
                  <a:srgbClr val="FF0000"/>
                </a:solidFill>
              </a:defRPr>
            </a:lvl3pPr>
            <a:lvl4pPr marL="2438339" lvl="3" indent="-304792" algn="l">
              <a:lnSpc>
                <a:spcPct val="90000"/>
              </a:lnSpc>
              <a:spcBef>
                <a:spcPts val="500"/>
              </a:spcBef>
              <a:spcAft>
                <a:spcPts val="0"/>
              </a:spcAft>
              <a:buClr>
                <a:srgbClr val="FF0000"/>
              </a:buClr>
              <a:buSzPts val="1400"/>
              <a:buNone/>
              <a:defRPr>
                <a:solidFill>
                  <a:srgbClr val="FF0000"/>
                </a:solidFill>
              </a:defRPr>
            </a:lvl4pPr>
            <a:lvl5pPr marL="3047924" lvl="4" indent="-304792" algn="l">
              <a:lnSpc>
                <a:spcPct val="90000"/>
              </a:lnSpc>
              <a:spcBef>
                <a:spcPts val="500"/>
              </a:spcBef>
              <a:spcAft>
                <a:spcPts val="0"/>
              </a:spcAft>
              <a:buClr>
                <a:srgbClr val="FF0000"/>
              </a:buClr>
              <a:buSzPts val="1400"/>
              <a:buNone/>
              <a:defRPr>
                <a:solidFill>
                  <a:srgbClr val="FF0000"/>
                </a:solidFill>
              </a:defRPr>
            </a:lvl5pPr>
            <a:lvl6pPr marL="3657509" lvl="5" indent="-304792" algn="l">
              <a:lnSpc>
                <a:spcPct val="90000"/>
              </a:lnSpc>
              <a:spcBef>
                <a:spcPts val="0"/>
              </a:spcBef>
              <a:spcAft>
                <a:spcPts val="0"/>
              </a:spcAft>
              <a:buClr>
                <a:schemeClr val="dk1"/>
              </a:buClr>
              <a:buSzPts val="1800"/>
              <a:buNone/>
              <a:defRPr/>
            </a:lvl6pPr>
            <a:lvl7pPr marL="4267093" lvl="6" indent="-457189" algn="l">
              <a:lnSpc>
                <a:spcPct val="90000"/>
              </a:lnSpc>
              <a:spcBef>
                <a:spcPts val="800"/>
              </a:spcBef>
              <a:spcAft>
                <a:spcPts val="0"/>
              </a:spcAft>
              <a:buClr>
                <a:schemeClr val="dk1"/>
              </a:buClr>
              <a:buSzPts val="1800"/>
              <a:buChar char="•"/>
              <a:defRPr/>
            </a:lvl7pPr>
            <a:lvl8pPr marL="4876678" lvl="7" indent="-457189" algn="l">
              <a:lnSpc>
                <a:spcPct val="90000"/>
              </a:lnSpc>
              <a:spcBef>
                <a:spcPts val="800"/>
              </a:spcBef>
              <a:spcAft>
                <a:spcPts val="0"/>
              </a:spcAft>
              <a:buClr>
                <a:schemeClr val="dk1"/>
              </a:buClr>
              <a:buSzPts val="1800"/>
              <a:buChar char="•"/>
              <a:defRPr/>
            </a:lvl8pPr>
            <a:lvl9pPr marL="5486263" lvl="8" indent="-457189" algn="l">
              <a:lnSpc>
                <a:spcPct val="90000"/>
              </a:lnSpc>
              <a:spcBef>
                <a:spcPts val="800"/>
              </a:spcBef>
              <a:spcAft>
                <a:spcPts val="0"/>
              </a:spcAft>
              <a:buClr>
                <a:schemeClr val="dk1"/>
              </a:buClr>
              <a:buSzPts val="1800"/>
              <a:buChar char="•"/>
              <a:defRPr/>
            </a:lvl9pPr>
          </a:lstStyle>
          <a:p>
            <a:pPr lvl="0"/>
            <a:r>
              <a:rPr lang="en-US"/>
              <a:t>Click to edit Master text styles</a:t>
            </a:r>
          </a:p>
        </p:txBody>
      </p:sp>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Header w/copy">
  <p:cSld name="Header w/copy">
    <p:spTree>
      <p:nvGrpSpPr>
        <p:cNvPr id="1" name="Shape 43"/>
        <p:cNvGrpSpPr/>
        <p:nvPr/>
      </p:nvGrpSpPr>
      <p:grpSpPr>
        <a:xfrm>
          <a:off x="0" y="0"/>
          <a:ext cx="0" cy="0"/>
          <a:chOff x="0" y="0"/>
          <a:chExt cx="0" cy="0"/>
        </a:xfrm>
      </p:grpSpPr>
      <p:sp>
        <p:nvSpPr>
          <p:cNvPr id="44" name="Google Shape;44;p6"/>
          <p:cNvSpPr txBox="1">
            <a:spLocks noGrp="1"/>
          </p:cNvSpPr>
          <p:nvPr>
            <p:ph type="body" idx="1"/>
          </p:nvPr>
        </p:nvSpPr>
        <p:spPr>
          <a:xfrm>
            <a:off x="1463040" y="2072640"/>
            <a:ext cx="9144000" cy="343684"/>
          </a:xfrm>
          <a:prstGeom prst="rect">
            <a:avLst/>
          </a:prstGeom>
          <a:noFill/>
          <a:ln>
            <a:noFill/>
          </a:ln>
        </p:spPr>
        <p:txBody>
          <a:bodyPr spcFirstLastPara="1" wrap="square" lIns="0" tIns="0" rIns="0" bIns="0" anchor="t" anchorCtr="0">
            <a:spAutoFit/>
          </a:bodyPr>
          <a:lstStyle>
            <a:lvl1pPr marL="609585" marR="0" lvl="0" indent="-304792" algn="l">
              <a:lnSpc>
                <a:spcPct val="100000"/>
              </a:lnSpc>
              <a:spcBef>
                <a:spcPts val="1000"/>
              </a:spcBef>
              <a:spcAft>
                <a:spcPts val="0"/>
              </a:spcAft>
              <a:buClr>
                <a:srgbClr val="58595B"/>
              </a:buClr>
              <a:buSzPts val="1400"/>
              <a:buFont typeface="Arial"/>
              <a:buNone/>
              <a:defRPr b="0" i="0">
                <a:solidFill>
                  <a:srgbClr val="58595B"/>
                </a:solidFill>
                <a:latin typeface="Helvetica Neue"/>
                <a:ea typeface="Helvetica Neue"/>
                <a:cs typeface="Helvetica Neue"/>
                <a:sym typeface="Helvetica Neue"/>
              </a:defRPr>
            </a:lvl1pPr>
            <a:lvl2pPr marL="1219170" lvl="1" indent="-457189" algn="l">
              <a:lnSpc>
                <a:spcPct val="90000"/>
              </a:lnSpc>
              <a:spcBef>
                <a:spcPts val="500"/>
              </a:spcBef>
              <a:spcAft>
                <a:spcPts val="0"/>
              </a:spcAft>
              <a:buClr>
                <a:srgbClr val="58595B"/>
              </a:buClr>
              <a:buSzPts val="1800"/>
              <a:buChar char="•"/>
              <a:defRPr/>
            </a:lvl2pPr>
            <a:lvl3pPr marL="1828754" lvl="2" indent="-457189" algn="l">
              <a:lnSpc>
                <a:spcPct val="90000"/>
              </a:lnSpc>
              <a:spcBef>
                <a:spcPts val="500"/>
              </a:spcBef>
              <a:spcAft>
                <a:spcPts val="0"/>
              </a:spcAft>
              <a:buClr>
                <a:srgbClr val="58595B"/>
              </a:buClr>
              <a:buSzPts val="1800"/>
              <a:buChar char="•"/>
              <a:defRPr/>
            </a:lvl3pPr>
            <a:lvl4pPr marL="2438339" lvl="3" indent="-457189" algn="l">
              <a:lnSpc>
                <a:spcPct val="90000"/>
              </a:lnSpc>
              <a:spcBef>
                <a:spcPts val="500"/>
              </a:spcBef>
              <a:spcAft>
                <a:spcPts val="0"/>
              </a:spcAft>
              <a:buClr>
                <a:srgbClr val="58595B"/>
              </a:buClr>
              <a:buSzPts val="1800"/>
              <a:buChar char="•"/>
              <a:defRPr/>
            </a:lvl4pPr>
            <a:lvl5pPr marL="3047924" lvl="4" indent="-457189" algn="l">
              <a:lnSpc>
                <a:spcPct val="90000"/>
              </a:lnSpc>
              <a:spcBef>
                <a:spcPts val="500"/>
              </a:spcBef>
              <a:spcAft>
                <a:spcPts val="0"/>
              </a:spcAft>
              <a:buClr>
                <a:srgbClr val="58595B"/>
              </a:buClr>
              <a:buSzPts val="1800"/>
              <a:buChar char="•"/>
              <a:defRPr/>
            </a:lvl5pPr>
            <a:lvl6pPr marL="3657509" lvl="5" indent="-304792" algn="l">
              <a:lnSpc>
                <a:spcPct val="90000"/>
              </a:lnSpc>
              <a:spcBef>
                <a:spcPts val="0"/>
              </a:spcBef>
              <a:spcAft>
                <a:spcPts val="0"/>
              </a:spcAft>
              <a:buClr>
                <a:schemeClr val="dk1"/>
              </a:buClr>
              <a:buSzPts val="1800"/>
              <a:buNone/>
              <a:defRPr/>
            </a:lvl6pPr>
            <a:lvl7pPr marL="4267093" lvl="6" indent="-457189" algn="l">
              <a:lnSpc>
                <a:spcPct val="90000"/>
              </a:lnSpc>
              <a:spcBef>
                <a:spcPts val="800"/>
              </a:spcBef>
              <a:spcAft>
                <a:spcPts val="0"/>
              </a:spcAft>
              <a:buClr>
                <a:schemeClr val="dk1"/>
              </a:buClr>
              <a:buSzPts val="1800"/>
              <a:buChar char="•"/>
              <a:defRPr/>
            </a:lvl7pPr>
            <a:lvl8pPr marL="4876678" lvl="7" indent="-457189" algn="l">
              <a:lnSpc>
                <a:spcPct val="90000"/>
              </a:lnSpc>
              <a:spcBef>
                <a:spcPts val="800"/>
              </a:spcBef>
              <a:spcAft>
                <a:spcPts val="0"/>
              </a:spcAft>
              <a:buClr>
                <a:schemeClr val="dk1"/>
              </a:buClr>
              <a:buSzPts val="1800"/>
              <a:buChar char="•"/>
              <a:defRPr/>
            </a:lvl8pPr>
            <a:lvl9pPr marL="5486263" lvl="8" indent="-457189" algn="l">
              <a:lnSpc>
                <a:spcPct val="90000"/>
              </a:lnSpc>
              <a:spcBef>
                <a:spcPts val="800"/>
              </a:spcBef>
              <a:spcAft>
                <a:spcPts val="0"/>
              </a:spcAft>
              <a:buClr>
                <a:schemeClr val="dk1"/>
              </a:buClr>
              <a:buSzPts val="1800"/>
              <a:buChar char="•"/>
              <a:defRPr/>
            </a:lvl9pPr>
          </a:lstStyle>
          <a:p>
            <a:pPr lvl="0"/>
            <a:r>
              <a:rPr lang="en-US"/>
              <a:t>Click to edit Master text styles</a:t>
            </a:r>
          </a:p>
        </p:txBody>
      </p:sp>
      <p:sp>
        <p:nvSpPr>
          <p:cNvPr id="45" name="Google Shape;45;p6"/>
          <p:cNvSpPr txBox="1">
            <a:spLocks noGrp="1"/>
          </p:cNvSpPr>
          <p:nvPr>
            <p:ph type="body" idx="2"/>
          </p:nvPr>
        </p:nvSpPr>
        <p:spPr>
          <a:xfrm>
            <a:off x="1463040" y="1584960"/>
            <a:ext cx="9144000" cy="343684"/>
          </a:xfrm>
          <a:prstGeom prst="rect">
            <a:avLst/>
          </a:prstGeom>
          <a:noFill/>
          <a:ln>
            <a:noFill/>
          </a:ln>
        </p:spPr>
        <p:txBody>
          <a:bodyPr spcFirstLastPara="1" wrap="square" lIns="0" tIns="0" rIns="0" bIns="0" anchor="t" anchorCtr="0">
            <a:spAutoFit/>
          </a:bodyPr>
          <a:lstStyle>
            <a:lvl1pPr marL="609585" lvl="0" indent="-304792" algn="l">
              <a:lnSpc>
                <a:spcPct val="100000"/>
              </a:lnSpc>
              <a:spcBef>
                <a:spcPts val="1000"/>
              </a:spcBef>
              <a:spcAft>
                <a:spcPts val="0"/>
              </a:spcAft>
              <a:buClr>
                <a:srgbClr val="58595B"/>
              </a:buClr>
              <a:buSzPts val="1400"/>
              <a:buFont typeface="Helvetica Neue"/>
              <a:buNone/>
              <a:defRPr b="1" i="0" cap="none">
                <a:latin typeface="Helvetica Neue"/>
                <a:ea typeface="Helvetica Neue"/>
                <a:cs typeface="Helvetica Neue"/>
                <a:sym typeface="Helvetica Neue"/>
              </a:defRPr>
            </a:lvl1pPr>
            <a:lvl2pPr marL="1219170" lvl="1" indent="-457189" algn="l">
              <a:lnSpc>
                <a:spcPct val="90000"/>
              </a:lnSpc>
              <a:spcBef>
                <a:spcPts val="500"/>
              </a:spcBef>
              <a:spcAft>
                <a:spcPts val="0"/>
              </a:spcAft>
              <a:buClr>
                <a:srgbClr val="58595B"/>
              </a:buClr>
              <a:buSzPts val="1800"/>
              <a:buChar char="•"/>
              <a:defRPr/>
            </a:lvl2pPr>
            <a:lvl3pPr marL="1828754" lvl="2" indent="-457189" algn="l">
              <a:lnSpc>
                <a:spcPct val="90000"/>
              </a:lnSpc>
              <a:spcBef>
                <a:spcPts val="500"/>
              </a:spcBef>
              <a:spcAft>
                <a:spcPts val="0"/>
              </a:spcAft>
              <a:buClr>
                <a:srgbClr val="58595B"/>
              </a:buClr>
              <a:buSzPts val="1800"/>
              <a:buChar char="•"/>
              <a:defRPr/>
            </a:lvl3pPr>
            <a:lvl4pPr marL="2438339" lvl="3" indent="-457189" algn="l">
              <a:lnSpc>
                <a:spcPct val="90000"/>
              </a:lnSpc>
              <a:spcBef>
                <a:spcPts val="500"/>
              </a:spcBef>
              <a:spcAft>
                <a:spcPts val="0"/>
              </a:spcAft>
              <a:buClr>
                <a:srgbClr val="58595B"/>
              </a:buClr>
              <a:buSzPts val="1800"/>
              <a:buChar char="•"/>
              <a:defRPr/>
            </a:lvl4pPr>
            <a:lvl5pPr marL="3047924" lvl="4" indent="-457189" algn="l">
              <a:lnSpc>
                <a:spcPct val="90000"/>
              </a:lnSpc>
              <a:spcBef>
                <a:spcPts val="500"/>
              </a:spcBef>
              <a:spcAft>
                <a:spcPts val="0"/>
              </a:spcAft>
              <a:buClr>
                <a:srgbClr val="58595B"/>
              </a:buClr>
              <a:buSzPts val="1800"/>
              <a:buChar char="•"/>
              <a:defRPr/>
            </a:lvl5pPr>
            <a:lvl6pPr marL="3657509" lvl="5" indent="-304792" algn="l">
              <a:lnSpc>
                <a:spcPct val="90000"/>
              </a:lnSpc>
              <a:spcBef>
                <a:spcPts val="0"/>
              </a:spcBef>
              <a:spcAft>
                <a:spcPts val="0"/>
              </a:spcAft>
              <a:buClr>
                <a:schemeClr val="dk1"/>
              </a:buClr>
              <a:buSzPts val="1800"/>
              <a:buNone/>
              <a:defRPr/>
            </a:lvl6pPr>
            <a:lvl7pPr marL="4267093" lvl="6" indent="-457189" algn="l">
              <a:lnSpc>
                <a:spcPct val="90000"/>
              </a:lnSpc>
              <a:spcBef>
                <a:spcPts val="800"/>
              </a:spcBef>
              <a:spcAft>
                <a:spcPts val="0"/>
              </a:spcAft>
              <a:buClr>
                <a:schemeClr val="dk1"/>
              </a:buClr>
              <a:buSzPts val="1800"/>
              <a:buChar char="•"/>
              <a:defRPr/>
            </a:lvl7pPr>
            <a:lvl8pPr marL="4876678" lvl="7" indent="-457189" algn="l">
              <a:lnSpc>
                <a:spcPct val="90000"/>
              </a:lnSpc>
              <a:spcBef>
                <a:spcPts val="800"/>
              </a:spcBef>
              <a:spcAft>
                <a:spcPts val="0"/>
              </a:spcAft>
              <a:buClr>
                <a:schemeClr val="dk1"/>
              </a:buClr>
              <a:buSzPts val="1800"/>
              <a:buChar char="•"/>
              <a:defRPr/>
            </a:lvl8pPr>
            <a:lvl9pPr marL="5486263" lvl="8" indent="-457189" algn="l">
              <a:lnSpc>
                <a:spcPct val="90000"/>
              </a:lnSpc>
              <a:spcBef>
                <a:spcPts val="800"/>
              </a:spcBef>
              <a:spcAft>
                <a:spcPts val="0"/>
              </a:spcAft>
              <a:buClr>
                <a:schemeClr val="dk1"/>
              </a:buClr>
              <a:buSzPts val="1800"/>
              <a:buChar char="•"/>
              <a:defRPr/>
            </a:lvl9pPr>
          </a:lstStyle>
          <a:p>
            <a:pPr lvl="0"/>
            <a:r>
              <a:rPr lang="en-US"/>
              <a:t>Click to edit Master text styles</a:t>
            </a:r>
          </a:p>
        </p:txBody>
      </p:sp>
      <p:sp>
        <p:nvSpPr>
          <p:cNvPr id="46" name="Google Shape;46;p6"/>
          <p:cNvSpPr txBox="1">
            <a:spLocks noGrp="1"/>
          </p:cNvSpPr>
          <p:nvPr>
            <p:ph type="sldNum" idx="12"/>
          </p:nvPr>
        </p:nvSpPr>
        <p:spPr>
          <a:xfrm>
            <a:off x="11582400" y="6339841"/>
            <a:ext cx="609600" cy="422737"/>
          </a:xfrm>
          <a:prstGeom prst="rect">
            <a:avLst/>
          </a:prstGeom>
          <a:noFill/>
          <a:ln>
            <a:noFill/>
          </a:ln>
        </p:spPr>
        <p:txBody>
          <a:bodyPr spcFirstLastPara="1" wrap="square" lIns="0" tIns="0" rIns="0" bIns="256025" anchor="t" anchorCtr="0">
            <a:spAutoFit/>
          </a:bodyPr>
          <a:lstStyle>
            <a:lvl1pPr marL="0" lvl="0" indent="0" algn="l">
              <a:lnSpc>
                <a:spcPct val="100000"/>
              </a:lnSpc>
              <a:spcBef>
                <a:spcPts val="0"/>
              </a:spcBef>
              <a:buNone/>
              <a:defRPr/>
            </a:lvl1pPr>
            <a:lvl2pPr marL="0" lvl="1" indent="0" algn="l">
              <a:lnSpc>
                <a:spcPct val="100000"/>
              </a:lnSpc>
              <a:spcBef>
                <a:spcPts val="0"/>
              </a:spcBef>
              <a:buNone/>
              <a:defRPr/>
            </a:lvl2pPr>
            <a:lvl3pPr marL="0" lvl="2" indent="0" algn="l">
              <a:lnSpc>
                <a:spcPct val="100000"/>
              </a:lnSpc>
              <a:spcBef>
                <a:spcPts val="0"/>
              </a:spcBef>
              <a:buNone/>
              <a:defRPr/>
            </a:lvl3pPr>
            <a:lvl4pPr marL="0" lvl="3" indent="0" algn="l">
              <a:lnSpc>
                <a:spcPct val="100000"/>
              </a:lnSpc>
              <a:spcBef>
                <a:spcPts val="0"/>
              </a:spcBef>
              <a:buNone/>
              <a:defRPr/>
            </a:lvl4pPr>
            <a:lvl5pPr marL="0" lvl="4" indent="0" algn="l">
              <a:lnSpc>
                <a:spcPct val="100000"/>
              </a:lnSpc>
              <a:spcBef>
                <a:spcPts val="0"/>
              </a:spcBef>
              <a:buNone/>
              <a:defRPr/>
            </a:lvl5pPr>
            <a:lvl6pPr marL="0" lvl="5" indent="0" algn="l">
              <a:lnSpc>
                <a:spcPct val="100000"/>
              </a:lnSpc>
              <a:spcBef>
                <a:spcPts val="0"/>
              </a:spcBef>
              <a:buNone/>
              <a:defRPr/>
            </a:lvl6pPr>
            <a:lvl7pPr marL="0" lvl="6" indent="0" algn="l">
              <a:lnSpc>
                <a:spcPct val="100000"/>
              </a:lnSpc>
              <a:spcBef>
                <a:spcPts val="0"/>
              </a:spcBef>
              <a:buNone/>
              <a:defRPr/>
            </a:lvl7pPr>
            <a:lvl8pPr marL="0" lvl="7" indent="0" algn="l">
              <a:lnSpc>
                <a:spcPct val="100000"/>
              </a:lnSpc>
              <a:spcBef>
                <a:spcPts val="0"/>
              </a:spcBef>
              <a:buNone/>
              <a:defRPr/>
            </a:lvl8pPr>
            <a:lvl9pPr marL="0" lvl="8" indent="0" algn="l">
              <a:lnSpc>
                <a:spcPct val="100000"/>
              </a:lnSpc>
              <a:spcBef>
                <a:spcPts val="0"/>
              </a:spcBef>
              <a:buNone/>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
        <p:nvSpPr>
          <p:cNvPr id="47" name="Google Shape;47;p6"/>
          <p:cNvSpPr txBox="1">
            <a:spLocks noGrp="1"/>
          </p:cNvSpPr>
          <p:nvPr>
            <p:ph type="title"/>
          </p:nvPr>
        </p:nvSpPr>
        <p:spPr>
          <a:xfrm>
            <a:off x="853436" y="622043"/>
            <a:ext cx="10363200" cy="387798"/>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Header w/bullets">
  <p:cSld name="Header w/bullets">
    <p:spTree>
      <p:nvGrpSpPr>
        <p:cNvPr id="1" name="Shape 48"/>
        <p:cNvGrpSpPr/>
        <p:nvPr/>
      </p:nvGrpSpPr>
      <p:grpSpPr>
        <a:xfrm>
          <a:off x="0" y="0"/>
          <a:ext cx="0" cy="0"/>
          <a:chOff x="0" y="0"/>
          <a:chExt cx="0" cy="0"/>
        </a:xfrm>
      </p:grpSpPr>
      <p:sp>
        <p:nvSpPr>
          <p:cNvPr id="49" name="Google Shape;49;p7"/>
          <p:cNvSpPr txBox="1">
            <a:spLocks noGrp="1"/>
          </p:cNvSpPr>
          <p:nvPr>
            <p:ph type="body" idx="1"/>
          </p:nvPr>
        </p:nvSpPr>
        <p:spPr>
          <a:xfrm>
            <a:off x="1463040" y="2072640"/>
            <a:ext cx="9144000" cy="343684"/>
          </a:xfrm>
          <a:prstGeom prst="rect">
            <a:avLst/>
          </a:prstGeom>
          <a:noFill/>
          <a:ln>
            <a:noFill/>
          </a:ln>
        </p:spPr>
        <p:txBody>
          <a:bodyPr spcFirstLastPara="1" wrap="square" lIns="0" tIns="0" rIns="0" bIns="0" anchor="t" anchorCtr="0">
            <a:spAutoFit/>
          </a:bodyPr>
          <a:lstStyle>
            <a:lvl1pPr marL="609585" marR="0" lvl="0" indent="-304792" algn="l">
              <a:lnSpc>
                <a:spcPct val="100000"/>
              </a:lnSpc>
              <a:spcBef>
                <a:spcPts val="1000"/>
              </a:spcBef>
              <a:spcAft>
                <a:spcPts val="0"/>
              </a:spcAft>
              <a:buClr>
                <a:srgbClr val="58595B"/>
              </a:buClr>
              <a:buSzPts val="1400"/>
              <a:buFont typeface="Arial"/>
              <a:buNone/>
              <a:defRPr b="0" i="0">
                <a:solidFill>
                  <a:srgbClr val="58595B"/>
                </a:solidFill>
                <a:latin typeface="Helvetica Neue"/>
                <a:ea typeface="Helvetica Neue"/>
                <a:cs typeface="Helvetica Neue"/>
                <a:sym typeface="Helvetica Neue"/>
              </a:defRPr>
            </a:lvl1pPr>
            <a:lvl2pPr marL="1219170" lvl="1" indent="-457189" algn="l">
              <a:lnSpc>
                <a:spcPct val="90000"/>
              </a:lnSpc>
              <a:spcBef>
                <a:spcPts val="500"/>
              </a:spcBef>
              <a:spcAft>
                <a:spcPts val="0"/>
              </a:spcAft>
              <a:buClr>
                <a:srgbClr val="58595B"/>
              </a:buClr>
              <a:buSzPts val="1800"/>
              <a:buChar char="•"/>
              <a:defRPr/>
            </a:lvl2pPr>
            <a:lvl3pPr marL="1828754" lvl="2" indent="-457189" algn="l">
              <a:lnSpc>
                <a:spcPct val="90000"/>
              </a:lnSpc>
              <a:spcBef>
                <a:spcPts val="500"/>
              </a:spcBef>
              <a:spcAft>
                <a:spcPts val="0"/>
              </a:spcAft>
              <a:buClr>
                <a:srgbClr val="58595B"/>
              </a:buClr>
              <a:buSzPts val="1800"/>
              <a:buChar char="•"/>
              <a:defRPr/>
            </a:lvl3pPr>
            <a:lvl4pPr marL="2438339" lvl="3" indent="-457189" algn="l">
              <a:lnSpc>
                <a:spcPct val="90000"/>
              </a:lnSpc>
              <a:spcBef>
                <a:spcPts val="500"/>
              </a:spcBef>
              <a:spcAft>
                <a:spcPts val="0"/>
              </a:spcAft>
              <a:buClr>
                <a:srgbClr val="58595B"/>
              </a:buClr>
              <a:buSzPts val="1800"/>
              <a:buChar char="•"/>
              <a:defRPr/>
            </a:lvl4pPr>
            <a:lvl5pPr marL="3047924" lvl="4" indent="-457189" algn="l">
              <a:lnSpc>
                <a:spcPct val="90000"/>
              </a:lnSpc>
              <a:spcBef>
                <a:spcPts val="500"/>
              </a:spcBef>
              <a:spcAft>
                <a:spcPts val="0"/>
              </a:spcAft>
              <a:buClr>
                <a:srgbClr val="58595B"/>
              </a:buClr>
              <a:buSzPts val="1800"/>
              <a:buChar char="•"/>
              <a:defRPr/>
            </a:lvl5pPr>
            <a:lvl6pPr marL="3657509" lvl="5" indent="-304792" algn="l">
              <a:lnSpc>
                <a:spcPct val="90000"/>
              </a:lnSpc>
              <a:spcBef>
                <a:spcPts val="0"/>
              </a:spcBef>
              <a:spcAft>
                <a:spcPts val="0"/>
              </a:spcAft>
              <a:buClr>
                <a:schemeClr val="dk1"/>
              </a:buClr>
              <a:buSzPts val="1800"/>
              <a:buNone/>
              <a:defRPr/>
            </a:lvl6pPr>
            <a:lvl7pPr marL="4267093" lvl="6" indent="-457189" algn="l">
              <a:lnSpc>
                <a:spcPct val="90000"/>
              </a:lnSpc>
              <a:spcBef>
                <a:spcPts val="800"/>
              </a:spcBef>
              <a:spcAft>
                <a:spcPts val="0"/>
              </a:spcAft>
              <a:buClr>
                <a:schemeClr val="dk1"/>
              </a:buClr>
              <a:buSzPts val="1800"/>
              <a:buChar char="•"/>
              <a:defRPr/>
            </a:lvl7pPr>
            <a:lvl8pPr marL="4876678" lvl="7" indent="-457189" algn="l">
              <a:lnSpc>
                <a:spcPct val="90000"/>
              </a:lnSpc>
              <a:spcBef>
                <a:spcPts val="800"/>
              </a:spcBef>
              <a:spcAft>
                <a:spcPts val="0"/>
              </a:spcAft>
              <a:buClr>
                <a:schemeClr val="dk1"/>
              </a:buClr>
              <a:buSzPts val="1800"/>
              <a:buChar char="•"/>
              <a:defRPr/>
            </a:lvl8pPr>
            <a:lvl9pPr marL="5486263" lvl="8" indent="-457189" algn="l">
              <a:lnSpc>
                <a:spcPct val="90000"/>
              </a:lnSpc>
              <a:spcBef>
                <a:spcPts val="800"/>
              </a:spcBef>
              <a:spcAft>
                <a:spcPts val="0"/>
              </a:spcAft>
              <a:buClr>
                <a:schemeClr val="dk1"/>
              </a:buClr>
              <a:buSzPts val="1800"/>
              <a:buChar char="•"/>
              <a:defRPr/>
            </a:lvl9pPr>
          </a:lstStyle>
          <a:p>
            <a:pPr lvl="0"/>
            <a:r>
              <a:rPr lang="en-US"/>
              <a:t>Click to edit Master text styles</a:t>
            </a:r>
          </a:p>
        </p:txBody>
      </p:sp>
      <p:sp>
        <p:nvSpPr>
          <p:cNvPr id="50" name="Google Shape;50;p7"/>
          <p:cNvSpPr txBox="1">
            <a:spLocks noGrp="1"/>
          </p:cNvSpPr>
          <p:nvPr>
            <p:ph type="body" idx="2"/>
          </p:nvPr>
        </p:nvSpPr>
        <p:spPr>
          <a:xfrm>
            <a:off x="1463040" y="1584960"/>
            <a:ext cx="9144000" cy="343684"/>
          </a:xfrm>
          <a:prstGeom prst="rect">
            <a:avLst/>
          </a:prstGeom>
          <a:noFill/>
          <a:ln>
            <a:noFill/>
          </a:ln>
        </p:spPr>
        <p:txBody>
          <a:bodyPr spcFirstLastPara="1" wrap="square" lIns="0" tIns="0" rIns="0" bIns="0" anchor="t" anchorCtr="0">
            <a:spAutoFit/>
          </a:bodyPr>
          <a:lstStyle>
            <a:lvl1pPr marL="609585" lvl="0" indent="-304792" algn="l">
              <a:lnSpc>
                <a:spcPct val="100000"/>
              </a:lnSpc>
              <a:spcBef>
                <a:spcPts val="1000"/>
              </a:spcBef>
              <a:spcAft>
                <a:spcPts val="0"/>
              </a:spcAft>
              <a:buClr>
                <a:srgbClr val="58595B"/>
              </a:buClr>
              <a:buSzPts val="1400"/>
              <a:buFont typeface="Helvetica Neue"/>
              <a:buNone/>
              <a:defRPr b="1" i="0" cap="none">
                <a:latin typeface="Helvetica Neue"/>
                <a:ea typeface="Helvetica Neue"/>
                <a:cs typeface="Helvetica Neue"/>
                <a:sym typeface="Helvetica Neue"/>
              </a:defRPr>
            </a:lvl1pPr>
            <a:lvl2pPr marL="1219170" lvl="1" indent="-457189" algn="l">
              <a:lnSpc>
                <a:spcPct val="90000"/>
              </a:lnSpc>
              <a:spcBef>
                <a:spcPts val="500"/>
              </a:spcBef>
              <a:spcAft>
                <a:spcPts val="0"/>
              </a:spcAft>
              <a:buClr>
                <a:srgbClr val="58595B"/>
              </a:buClr>
              <a:buSzPts val="1800"/>
              <a:buChar char="•"/>
              <a:defRPr/>
            </a:lvl2pPr>
            <a:lvl3pPr marL="1828754" lvl="2" indent="-457189" algn="l">
              <a:lnSpc>
                <a:spcPct val="90000"/>
              </a:lnSpc>
              <a:spcBef>
                <a:spcPts val="500"/>
              </a:spcBef>
              <a:spcAft>
                <a:spcPts val="0"/>
              </a:spcAft>
              <a:buClr>
                <a:srgbClr val="58595B"/>
              </a:buClr>
              <a:buSzPts val="1800"/>
              <a:buChar char="•"/>
              <a:defRPr/>
            </a:lvl3pPr>
            <a:lvl4pPr marL="2438339" lvl="3" indent="-457189" algn="l">
              <a:lnSpc>
                <a:spcPct val="90000"/>
              </a:lnSpc>
              <a:spcBef>
                <a:spcPts val="500"/>
              </a:spcBef>
              <a:spcAft>
                <a:spcPts val="0"/>
              </a:spcAft>
              <a:buClr>
                <a:srgbClr val="58595B"/>
              </a:buClr>
              <a:buSzPts val="1800"/>
              <a:buChar char="•"/>
              <a:defRPr/>
            </a:lvl4pPr>
            <a:lvl5pPr marL="3047924" lvl="4" indent="-457189" algn="l">
              <a:lnSpc>
                <a:spcPct val="90000"/>
              </a:lnSpc>
              <a:spcBef>
                <a:spcPts val="500"/>
              </a:spcBef>
              <a:spcAft>
                <a:spcPts val="0"/>
              </a:spcAft>
              <a:buClr>
                <a:srgbClr val="58595B"/>
              </a:buClr>
              <a:buSzPts val="1800"/>
              <a:buChar char="•"/>
              <a:defRPr/>
            </a:lvl5pPr>
            <a:lvl6pPr marL="3657509" lvl="5" indent="-304792" algn="l">
              <a:lnSpc>
                <a:spcPct val="90000"/>
              </a:lnSpc>
              <a:spcBef>
                <a:spcPts val="0"/>
              </a:spcBef>
              <a:spcAft>
                <a:spcPts val="0"/>
              </a:spcAft>
              <a:buClr>
                <a:schemeClr val="dk1"/>
              </a:buClr>
              <a:buSzPts val="1800"/>
              <a:buNone/>
              <a:defRPr/>
            </a:lvl6pPr>
            <a:lvl7pPr marL="4267093" lvl="6" indent="-457189" algn="l">
              <a:lnSpc>
                <a:spcPct val="90000"/>
              </a:lnSpc>
              <a:spcBef>
                <a:spcPts val="800"/>
              </a:spcBef>
              <a:spcAft>
                <a:spcPts val="0"/>
              </a:spcAft>
              <a:buClr>
                <a:schemeClr val="dk1"/>
              </a:buClr>
              <a:buSzPts val="1800"/>
              <a:buChar char="•"/>
              <a:defRPr/>
            </a:lvl7pPr>
            <a:lvl8pPr marL="4876678" lvl="7" indent="-457189" algn="l">
              <a:lnSpc>
                <a:spcPct val="90000"/>
              </a:lnSpc>
              <a:spcBef>
                <a:spcPts val="800"/>
              </a:spcBef>
              <a:spcAft>
                <a:spcPts val="0"/>
              </a:spcAft>
              <a:buClr>
                <a:schemeClr val="dk1"/>
              </a:buClr>
              <a:buSzPts val="1800"/>
              <a:buChar char="•"/>
              <a:defRPr/>
            </a:lvl8pPr>
            <a:lvl9pPr marL="5486263" lvl="8" indent="-457189" algn="l">
              <a:lnSpc>
                <a:spcPct val="90000"/>
              </a:lnSpc>
              <a:spcBef>
                <a:spcPts val="800"/>
              </a:spcBef>
              <a:spcAft>
                <a:spcPts val="0"/>
              </a:spcAft>
              <a:buClr>
                <a:schemeClr val="dk1"/>
              </a:buClr>
              <a:buSzPts val="1800"/>
              <a:buChar char="•"/>
              <a:defRPr/>
            </a:lvl9pPr>
          </a:lstStyle>
          <a:p>
            <a:pPr lvl="0"/>
            <a:r>
              <a:rPr lang="en-US"/>
              <a:t>Click to edit Master text styles</a:t>
            </a:r>
          </a:p>
        </p:txBody>
      </p:sp>
      <p:sp>
        <p:nvSpPr>
          <p:cNvPr id="51" name="Google Shape;51;p7"/>
          <p:cNvSpPr txBox="1">
            <a:spLocks noGrp="1"/>
          </p:cNvSpPr>
          <p:nvPr>
            <p:ph type="sldNum" idx="12"/>
          </p:nvPr>
        </p:nvSpPr>
        <p:spPr>
          <a:xfrm>
            <a:off x="11582400" y="6339841"/>
            <a:ext cx="609600" cy="422737"/>
          </a:xfrm>
          <a:prstGeom prst="rect">
            <a:avLst/>
          </a:prstGeom>
          <a:noFill/>
          <a:ln>
            <a:noFill/>
          </a:ln>
        </p:spPr>
        <p:txBody>
          <a:bodyPr spcFirstLastPara="1" wrap="square" lIns="0" tIns="0" rIns="0" bIns="256025" anchor="t" anchorCtr="0">
            <a:spAutoFit/>
          </a:bodyPr>
          <a:lstStyle>
            <a:lvl1pPr marL="0" lvl="0" indent="0" algn="l">
              <a:lnSpc>
                <a:spcPct val="100000"/>
              </a:lnSpc>
              <a:spcBef>
                <a:spcPts val="0"/>
              </a:spcBef>
              <a:buNone/>
              <a:defRPr/>
            </a:lvl1pPr>
            <a:lvl2pPr marL="0" lvl="1" indent="0" algn="l">
              <a:lnSpc>
                <a:spcPct val="100000"/>
              </a:lnSpc>
              <a:spcBef>
                <a:spcPts val="0"/>
              </a:spcBef>
              <a:buNone/>
              <a:defRPr/>
            </a:lvl2pPr>
            <a:lvl3pPr marL="0" lvl="2" indent="0" algn="l">
              <a:lnSpc>
                <a:spcPct val="100000"/>
              </a:lnSpc>
              <a:spcBef>
                <a:spcPts val="0"/>
              </a:spcBef>
              <a:buNone/>
              <a:defRPr/>
            </a:lvl3pPr>
            <a:lvl4pPr marL="0" lvl="3" indent="0" algn="l">
              <a:lnSpc>
                <a:spcPct val="100000"/>
              </a:lnSpc>
              <a:spcBef>
                <a:spcPts val="0"/>
              </a:spcBef>
              <a:buNone/>
              <a:defRPr/>
            </a:lvl4pPr>
            <a:lvl5pPr marL="0" lvl="4" indent="0" algn="l">
              <a:lnSpc>
                <a:spcPct val="100000"/>
              </a:lnSpc>
              <a:spcBef>
                <a:spcPts val="0"/>
              </a:spcBef>
              <a:buNone/>
              <a:defRPr/>
            </a:lvl5pPr>
            <a:lvl6pPr marL="0" lvl="5" indent="0" algn="l">
              <a:lnSpc>
                <a:spcPct val="100000"/>
              </a:lnSpc>
              <a:spcBef>
                <a:spcPts val="0"/>
              </a:spcBef>
              <a:buNone/>
              <a:defRPr/>
            </a:lvl6pPr>
            <a:lvl7pPr marL="0" lvl="6" indent="0" algn="l">
              <a:lnSpc>
                <a:spcPct val="100000"/>
              </a:lnSpc>
              <a:spcBef>
                <a:spcPts val="0"/>
              </a:spcBef>
              <a:buNone/>
              <a:defRPr/>
            </a:lvl7pPr>
            <a:lvl8pPr marL="0" lvl="7" indent="0" algn="l">
              <a:lnSpc>
                <a:spcPct val="100000"/>
              </a:lnSpc>
              <a:spcBef>
                <a:spcPts val="0"/>
              </a:spcBef>
              <a:buNone/>
              <a:defRPr/>
            </a:lvl8pPr>
            <a:lvl9pPr marL="0" lvl="8" indent="0" algn="l">
              <a:lnSpc>
                <a:spcPct val="100000"/>
              </a:lnSpc>
              <a:spcBef>
                <a:spcPts val="0"/>
              </a:spcBef>
              <a:buNone/>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
        <p:nvSpPr>
          <p:cNvPr id="52" name="Google Shape;52;p7"/>
          <p:cNvSpPr txBox="1">
            <a:spLocks noGrp="1"/>
          </p:cNvSpPr>
          <p:nvPr>
            <p:ph type="title"/>
          </p:nvPr>
        </p:nvSpPr>
        <p:spPr>
          <a:xfrm>
            <a:off x="853439" y="622043"/>
            <a:ext cx="10363200" cy="387798"/>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3" name="Google Shape;53;p7"/>
          <p:cNvSpPr txBox="1">
            <a:spLocks noGrp="1"/>
          </p:cNvSpPr>
          <p:nvPr>
            <p:ph type="body" idx="3"/>
          </p:nvPr>
        </p:nvSpPr>
        <p:spPr>
          <a:xfrm>
            <a:off x="1463041" y="3048001"/>
            <a:ext cx="9144000" cy="322139"/>
          </a:xfrm>
          <a:prstGeom prst="rect">
            <a:avLst/>
          </a:prstGeom>
          <a:noFill/>
          <a:ln>
            <a:noFill/>
          </a:ln>
        </p:spPr>
        <p:txBody>
          <a:bodyPr spcFirstLastPara="1" wrap="square" lIns="365750" tIns="0" rIns="0" bIns="0" anchor="t" anchorCtr="0">
            <a:spAutoFit/>
          </a:bodyPr>
          <a:lstStyle>
            <a:lvl1pPr marL="609585" lvl="0" indent="-423323" algn="l">
              <a:lnSpc>
                <a:spcPct val="90000"/>
              </a:lnSpc>
              <a:spcBef>
                <a:spcPts val="1000"/>
              </a:spcBef>
              <a:spcAft>
                <a:spcPts val="0"/>
              </a:spcAft>
              <a:buClr>
                <a:srgbClr val="58595B"/>
              </a:buClr>
              <a:buSzPts val="1400"/>
              <a:buChar char="•"/>
              <a:defRPr/>
            </a:lvl1pPr>
            <a:lvl2pPr marL="1219170" lvl="1" indent="-457189" algn="l">
              <a:lnSpc>
                <a:spcPct val="90000"/>
              </a:lnSpc>
              <a:spcBef>
                <a:spcPts val="500"/>
              </a:spcBef>
              <a:spcAft>
                <a:spcPts val="0"/>
              </a:spcAft>
              <a:buClr>
                <a:srgbClr val="58595B"/>
              </a:buClr>
              <a:buSzPts val="1800"/>
              <a:buChar char="•"/>
              <a:defRPr/>
            </a:lvl2pPr>
            <a:lvl3pPr marL="1828754" lvl="2" indent="-457189" algn="l">
              <a:lnSpc>
                <a:spcPct val="90000"/>
              </a:lnSpc>
              <a:spcBef>
                <a:spcPts val="500"/>
              </a:spcBef>
              <a:spcAft>
                <a:spcPts val="0"/>
              </a:spcAft>
              <a:buClr>
                <a:srgbClr val="58595B"/>
              </a:buClr>
              <a:buSzPts val="1800"/>
              <a:buChar char="•"/>
              <a:defRPr/>
            </a:lvl3pPr>
            <a:lvl4pPr marL="2438339" lvl="3" indent="-457189" algn="l">
              <a:lnSpc>
                <a:spcPct val="90000"/>
              </a:lnSpc>
              <a:spcBef>
                <a:spcPts val="500"/>
              </a:spcBef>
              <a:spcAft>
                <a:spcPts val="0"/>
              </a:spcAft>
              <a:buClr>
                <a:srgbClr val="58595B"/>
              </a:buClr>
              <a:buSzPts val="1800"/>
              <a:buChar char="•"/>
              <a:defRPr/>
            </a:lvl4pPr>
            <a:lvl5pPr marL="3047924" lvl="4" indent="-457189" algn="l">
              <a:lnSpc>
                <a:spcPct val="90000"/>
              </a:lnSpc>
              <a:spcBef>
                <a:spcPts val="500"/>
              </a:spcBef>
              <a:spcAft>
                <a:spcPts val="0"/>
              </a:spcAft>
              <a:buClr>
                <a:srgbClr val="58595B"/>
              </a:buClr>
              <a:buSzPts val="1800"/>
              <a:buChar char="•"/>
              <a:defRPr/>
            </a:lvl5pPr>
            <a:lvl6pPr marL="3657509" lvl="5" indent="-304792" algn="l">
              <a:lnSpc>
                <a:spcPct val="90000"/>
              </a:lnSpc>
              <a:spcBef>
                <a:spcPts val="0"/>
              </a:spcBef>
              <a:spcAft>
                <a:spcPts val="0"/>
              </a:spcAft>
              <a:buClr>
                <a:schemeClr val="dk1"/>
              </a:buClr>
              <a:buSzPts val="1800"/>
              <a:buNone/>
              <a:defRPr/>
            </a:lvl6pPr>
            <a:lvl7pPr marL="4267093" lvl="6" indent="-457189" algn="l">
              <a:lnSpc>
                <a:spcPct val="90000"/>
              </a:lnSpc>
              <a:spcBef>
                <a:spcPts val="800"/>
              </a:spcBef>
              <a:spcAft>
                <a:spcPts val="0"/>
              </a:spcAft>
              <a:buClr>
                <a:schemeClr val="dk1"/>
              </a:buClr>
              <a:buSzPts val="1800"/>
              <a:buChar char="•"/>
              <a:defRPr/>
            </a:lvl7pPr>
            <a:lvl8pPr marL="4876678" lvl="7" indent="-457189" algn="l">
              <a:lnSpc>
                <a:spcPct val="90000"/>
              </a:lnSpc>
              <a:spcBef>
                <a:spcPts val="800"/>
              </a:spcBef>
              <a:spcAft>
                <a:spcPts val="0"/>
              </a:spcAft>
              <a:buClr>
                <a:schemeClr val="dk1"/>
              </a:buClr>
              <a:buSzPts val="1800"/>
              <a:buChar char="•"/>
              <a:defRPr/>
            </a:lvl8pPr>
            <a:lvl9pPr marL="5486263" lvl="8" indent="-457189" algn="l">
              <a:lnSpc>
                <a:spcPct val="90000"/>
              </a:lnSpc>
              <a:spcBef>
                <a:spcPts val="800"/>
              </a:spcBef>
              <a:spcAft>
                <a:spcPts val="0"/>
              </a:spcAft>
              <a:buClr>
                <a:schemeClr val="dk1"/>
              </a:buClr>
              <a:buSzPts val="1800"/>
              <a:buChar char="•"/>
              <a:defRPr/>
            </a:lvl9pPr>
          </a:lstStyle>
          <a:p>
            <a:pPr lvl="0"/>
            <a:r>
              <a:rPr lang="en-US"/>
              <a:t>Click to edit Master text styles</a:t>
            </a:r>
          </a:p>
        </p:txBody>
      </p:sp>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Header w/two columns">
  <p:cSld name="Header w/two columns">
    <p:spTree>
      <p:nvGrpSpPr>
        <p:cNvPr id="1" name="Shape 54"/>
        <p:cNvGrpSpPr/>
        <p:nvPr/>
      </p:nvGrpSpPr>
      <p:grpSpPr>
        <a:xfrm>
          <a:off x="0" y="0"/>
          <a:ext cx="0" cy="0"/>
          <a:chOff x="0" y="0"/>
          <a:chExt cx="0" cy="0"/>
        </a:xfrm>
      </p:grpSpPr>
      <p:sp>
        <p:nvSpPr>
          <p:cNvPr id="55" name="Google Shape;55;p8"/>
          <p:cNvSpPr txBox="1">
            <a:spLocks noGrp="1"/>
          </p:cNvSpPr>
          <p:nvPr>
            <p:ph type="body" idx="1"/>
          </p:nvPr>
        </p:nvSpPr>
        <p:spPr>
          <a:xfrm>
            <a:off x="1463040" y="2072641"/>
            <a:ext cx="4511040" cy="343684"/>
          </a:xfrm>
          <a:prstGeom prst="rect">
            <a:avLst/>
          </a:prstGeom>
          <a:noFill/>
          <a:ln>
            <a:noFill/>
          </a:ln>
        </p:spPr>
        <p:txBody>
          <a:bodyPr spcFirstLastPara="1" wrap="square" lIns="0" tIns="0" rIns="0" bIns="0" anchor="t" anchorCtr="0">
            <a:spAutoFit/>
          </a:bodyPr>
          <a:lstStyle>
            <a:lvl1pPr marL="609585" marR="0" lvl="0" indent="-304792" algn="l">
              <a:lnSpc>
                <a:spcPct val="100000"/>
              </a:lnSpc>
              <a:spcBef>
                <a:spcPts val="1000"/>
              </a:spcBef>
              <a:spcAft>
                <a:spcPts val="0"/>
              </a:spcAft>
              <a:buClr>
                <a:srgbClr val="58595B"/>
              </a:buClr>
              <a:buSzPts val="1400"/>
              <a:buFont typeface="Arial"/>
              <a:buNone/>
              <a:defRPr b="0" i="0">
                <a:solidFill>
                  <a:srgbClr val="58595B"/>
                </a:solidFill>
                <a:latin typeface="Helvetica Neue"/>
                <a:ea typeface="Helvetica Neue"/>
                <a:cs typeface="Helvetica Neue"/>
                <a:sym typeface="Helvetica Neue"/>
              </a:defRPr>
            </a:lvl1pPr>
            <a:lvl2pPr marL="1219170" lvl="1" indent="-457189" algn="l">
              <a:lnSpc>
                <a:spcPct val="90000"/>
              </a:lnSpc>
              <a:spcBef>
                <a:spcPts val="500"/>
              </a:spcBef>
              <a:spcAft>
                <a:spcPts val="0"/>
              </a:spcAft>
              <a:buClr>
                <a:srgbClr val="58595B"/>
              </a:buClr>
              <a:buSzPts val="1800"/>
              <a:buChar char="•"/>
              <a:defRPr/>
            </a:lvl2pPr>
            <a:lvl3pPr marL="1828754" lvl="2" indent="-457189" algn="l">
              <a:lnSpc>
                <a:spcPct val="90000"/>
              </a:lnSpc>
              <a:spcBef>
                <a:spcPts val="500"/>
              </a:spcBef>
              <a:spcAft>
                <a:spcPts val="0"/>
              </a:spcAft>
              <a:buClr>
                <a:srgbClr val="58595B"/>
              </a:buClr>
              <a:buSzPts val="1800"/>
              <a:buChar char="•"/>
              <a:defRPr/>
            </a:lvl3pPr>
            <a:lvl4pPr marL="2438339" lvl="3" indent="-457189" algn="l">
              <a:lnSpc>
                <a:spcPct val="90000"/>
              </a:lnSpc>
              <a:spcBef>
                <a:spcPts val="500"/>
              </a:spcBef>
              <a:spcAft>
                <a:spcPts val="0"/>
              </a:spcAft>
              <a:buClr>
                <a:srgbClr val="58595B"/>
              </a:buClr>
              <a:buSzPts val="1800"/>
              <a:buChar char="•"/>
              <a:defRPr/>
            </a:lvl4pPr>
            <a:lvl5pPr marL="3047924" lvl="4" indent="-457189" algn="l">
              <a:lnSpc>
                <a:spcPct val="90000"/>
              </a:lnSpc>
              <a:spcBef>
                <a:spcPts val="500"/>
              </a:spcBef>
              <a:spcAft>
                <a:spcPts val="0"/>
              </a:spcAft>
              <a:buClr>
                <a:srgbClr val="58595B"/>
              </a:buClr>
              <a:buSzPts val="1800"/>
              <a:buChar char="•"/>
              <a:defRPr/>
            </a:lvl5pPr>
            <a:lvl6pPr marL="3657509" lvl="5" indent="-304792" algn="l">
              <a:lnSpc>
                <a:spcPct val="90000"/>
              </a:lnSpc>
              <a:spcBef>
                <a:spcPts val="0"/>
              </a:spcBef>
              <a:spcAft>
                <a:spcPts val="0"/>
              </a:spcAft>
              <a:buClr>
                <a:schemeClr val="dk1"/>
              </a:buClr>
              <a:buSzPts val="1800"/>
              <a:buNone/>
              <a:defRPr/>
            </a:lvl6pPr>
            <a:lvl7pPr marL="4267093" lvl="6" indent="-457189" algn="l">
              <a:lnSpc>
                <a:spcPct val="90000"/>
              </a:lnSpc>
              <a:spcBef>
                <a:spcPts val="800"/>
              </a:spcBef>
              <a:spcAft>
                <a:spcPts val="0"/>
              </a:spcAft>
              <a:buClr>
                <a:schemeClr val="dk1"/>
              </a:buClr>
              <a:buSzPts val="1800"/>
              <a:buChar char="•"/>
              <a:defRPr/>
            </a:lvl7pPr>
            <a:lvl8pPr marL="4876678" lvl="7" indent="-457189" algn="l">
              <a:lnSpc>
                <a:spcPct val="90000"/>
              </a:lnSpc>
              <a:spcBef>
                <a:spcPts val="800"/>
              </a:spcBef>
              <a:spcAft>
                <a:spcPts val="0"/>
              </a:spcAft>
              <a:buClr>
                <a:schemeClr val="dk1"/>
              </a:buClr>
              <a:buSzPts val="1800"/>
              <a:buChar char="•"/>
              <a:defRPr/>
            </a:lvl8pPr>
            <a:lvl9pPr marL="5486263" lvl="8" indent="-457189" algn="l">
              <a:lnSpc>
                <a:spcPct val="90000"/>
              </a:lnSpc>
              <a:spcBef>
                <a:spcPts val="800"/>
              </a:spcBef>
              <a:spcAft>
                <a:spcPts val="0"/>
              </a:spcAft>
              <a:buClr>
                <a:schemeClr val="dk1"/>
              </a:buClr>
              <a:buSzPts val="1800"/>
              <a:buChar char="•"/>
              <a:defRPr/>
            </a:lvl9pPr>
          </a:lstStyle>
          <a:p>
            <a:pPr lvl="0"/>
            <a:r>
              <a:rPr lang="en-US"/>
              <a:t>Click to edit Master text styles</a:t>
            </a:r>
          </a:p>
        </p:txBody>
      </p:sp>
      <p:sp>
        <p:nvSpPr>
          <p:cNvPr id="56" name="Google Shape;56;p8"/>
          <p:cNvSpPr txBox="1">
            <a:spLocks noGrp="1"/>
          </p:cNvSpPr>
          <p:nvPr>
            <p:ph type="body" idx="2"/>
          </p:nvPr>
        </p:nvSpPr>
        <p:spPr>
          <a:xfrm>
            <a:off x="1463040" y="1584960"/>
            <a:ext cx="4511040" cy="343684"/>
          </a:xfrm>
          <a:prstGeom prst="rect">
            <a:avLst/>
          </a:prstGeom>
          <a:noFill/>
          <a:ln>
            <a:noFill/>
          </a:ln>
        </p:spPr>
        <p:txBody>
          <a:bodyPr spcFirstLastPara="1" wrap="square" lIns="0" tIns="0" rIns="0" bIns="0" anchor="t" anchorCtr="0">
            <a:spAutoFit/>
          </a:bodyPr>
          <a:lstStyle>
            <a:lvl1pPr marL="609585" lvl="0" indent="-304792" algn="l">
              <a:lnSpc>
                <a:spcPct val="100000"/>
              </a:lnSpc>
              <a:spcBef>
                <a:spcPts val="1000"/>
              </a:spcBef>
              <a:spcAft>
                <a:spcPts val="0"/>
              </a:spcAft>
              <a:buClr>
                <a:srgbClr val="58595B"/>
              </a:buClr>
              <a:buSzPts val="1400"/>
              <a:buFont typeface="Helvetica Neue"/>
              <a:buNone/>
              <a:defRPr b="1" i="0" cap="none">
                <a:latin typeface="Helvetica Neue"/>
                <a:ea typeface="Helvetica Neue"/>
                <a:cs typeface="Helvetica Neue"/>
                <a:sym typeface="Helvetica Neue"/>
              </a:defRPr>
            </a:lvl1pPr>
            <a:lvl2pPr marL="1219170" lvl="1" indent="-457189" algn="l">
              <a:lnSpc>
                <a:spcPct val="90000"/>
              </a:lnSpc>
              <a:spcBef>
                <a:spcPts val="500"/>
              </a:spcBef>
              <a:spcAft>
                <a:spcPts val="0"/>
              </a:spcAft>
              <a:buClr>
                <a:srgbClr val="58595B"/>
              </a:buClr>
              <a:buSzPts val="1800"/>
              <a:buChar char="•"/>
              <a:defRPr/>
            </a:lvl2pPr>
            <a:lvl3pPr marL="1828754" lvl="2" indent="-457189" algn="l">
              <a:lnSpc>
                <a:spcPct val="90000"/>
              </a:lnSpc>
              <a:spcBef>
                <a:spcPts val="500"/>
              </a:spcBef>
              <a:spcAft>
                <a:spcPts val="0"/>
              </a:spcAft>
              <a:buClr>
                <a:srgbClr val="58595B"/>
              </a:buClr>
              <a:buSzPts val="1800"/>
              <a:buChar char="•"/>
              <a:defRPr/>
            </a:lvl3pPr>
            <a:lvl4pPr marL="2438339" lvl="3" indent="-457189" algn="l">
              <a:lnSpc>
                <a:spcPct val="90000"/>
              </a:lnSpc>
              <a:spcBef>
                <a:spcPts val="500"/>
              </a:spcBef>
              <a:spcAft>
                <a:spcPts val="0"/>
              </a:spcAft>
              <a:buClr>
                <a:srgbClr val="58595B"/>
              </a:buClr>
              <a:buSzPts val="1800"/>
              <a:buChar char="•"/>
              <a:defRPr/>
            </a:lvl4pPr>
            <a:lvl5pPr marL="3047924" lvl="4" indent="-457189" algn="l">
              <a:lnSpc>
                <a:spcPct val="90000"/>
              </a:lnSpc>
              <a:spcBef>
                <a:spcPts val="500"/>
              </a:spcBef>
              <a:spcAft>
                <a:spcPts val="0"/>
              </a:spcAft>
              <a:buClr>
                <a:srgbClr val="58595B"/>
              </a:buClr>
              <a:buSzPts val="1800"/>
              <a:buChar char="•"/>
              <a:defRPr/>
            </a:lvl5pPr>
            <a:lvl6pPr marL="3657509" lvl="5" indent="-304792" algn="l">
              <a:lnSpc>
                <a:spcPct val="90000"/>
              </a:lnSpc>
              <a:spcBef>
                <a:spcPts val="0"/>
              </a:spcBef>
              <a:spcAft>
                <a:spcPts val="0"/>
              </a:spcAft>
              <a:buClr>
                <a:schemeClr val="dk1"/>
              </a:buClr>
              <a:buSzPts val="1800"/>
              <a:buNone/>
              <a:defRPr/>
            </a:lvl6pPr>
            <a:lvl7pPr marL="4267093" lvl="6" indent="-457189" algn="l">
              <a:lnSpc>
                <a:spcPct val="90000"/>
              </a:lnSpc>
              <a:spcBef>
                <a:spcPts val="800"/>
              </a:spcBef>
              <a:spcAft>
                <a:spcPts val="0"/>
              </a:spcAft>
              <a:buClr>
                <a:schemeClr val="dk1"/>
              </a:buClr>
              <a:buSzPts val="1800"/>
              <a:buChar char="•"/>
              <a:defRPr/>
            </a:lvl7pPr>
            <a:lvl8pPr marL="4876678" lvl="7" indent="-457189" algn="l">
              <a:lnSpc>
                <a:spcPct val="90000"/>
              </a:lnSpc>
              <a:spcBef>
                <a:spcPts val="800"/>
              </a:spcBef>
              <a:spcAft>
                <a:spcPts val="0"/>
              </a:spcAft>
              <a:buClr>
                <a:schemeClr val="dk1"/>
              </a:buClr>
              <a:buSzPts val="1800"/>
              <a:buChar char="•"/>
              <a:defRPr/>
            </a:lvl8pPr>
            <a:lvl9pPr marL="5486263" lvl="8" indent="-457189" algn="l">
              <a:lnSpc>
                <a:spcPct val="90000"/>
              </a:lnSpc>
              <a:spcBef>
                <a:spcPts val="800"/>
              </a:spcBef>
              <a:spcAft>
                <a:spcPts val="0"/>
              </a:spcAft>
              <a:buClr>
                <a:schemeClr val="dk1"/>
              </a:buClr>
              <a:buSzPts val="1800"/>
              <a:buChar char="•"/>
              <a:defRPr/>
            </a:lvl9pPr>
          </a:lstStyle>
          <a:p>
            <a:pPr lvl="0"/>
            <a:r>
              <a:rPr lang="en-US"/>
              <a:t>Click to edit Master text styles</a:t>
            </a:r>
          </a:p>
        </p:txBody>
      </p:sp>
      <p:sp>
        <p:nvSpPr>
          <p:cNvPr id="57" name="Google Shape;57;p8"/>
          <p:cNvSpPr txBox="1">
            <a:spLocks noGrp="1"/>
          </p:cNvSpPr>
          <p:nvPr>
            <p:ph type="sldNum" idx="12"/>
          </p:nvPr>
        </p:nvSpPr>
        <p:spPr>
          <a:xfrm>
            <a:off x="11582400" y="6339841"/>
            <a:ext cx="609600" cy="422737"/>
          </a:xfrm>
          <a:prstGeom prst="rect">
            <a:avLst/>
          </a:prstGeom>
          <a:noFill/>
          <a:ln>
            <a:noFill/>
          </a:ln>
        </p:spPr>
        <p:txBody>
          <a:bodyPr spcFirstLastPara="1" wrap="square" lIns="0" tIns="0" rIns="0" bIns="256025" anchor="t" anchorCtr="0">
            <a:spAutoFit/>
          </a:bodyPr>
          <a:lstStyle>
            <a:lvl1pPr marL="0" lvl="0" indent="0" algn="l">
              <a:lnSpc>
                <a:spcPct val="100000"/>
              </a:lnSpc>
              <a:spcBef>
                <a:spcPts val="0"/>
              </a:spcBef>
              <a:buNone/>
              <a:defRPr/>
            </a:lvl1pPr>
            <a:lvl2pPr marL="0" lvl="1" indent="0" algn="l">
              <a:lnSpc>
                <a:spcPct val="100000"/>
              </a:lnSpc>
              <a:spcBef>
                <a:spcPts val="0"/>
              </a:spcBef>
              <a:buNone/>
              <a:defRPr/>
            </a:lvl2pPr>
            <a:lvl3pPr marL="0" lvl="2" indent="0" algn="l">
              <a:lnSpc>
                <a:spcPct val="100000"/>
              </a:lnSpc>
              <a:spcBef>
                <a:spcPts val="0"/>
              </a:spcBef>
              <a:buNone/>
              <a:defRPr/>
            </a:lvl3pPr>
            <a:lvl4pPr marL="0" lvl="3" indent="0" algn="l">
              <a:lnSpc>
                <a:spcPct val="100000"/>
              </a:lnSpc>
              <a:spcBef>
                <a:spcPts val="0"/>
              </a:spcBef>
              <a:buNone/>
              <a:defRPr/>
            </a:lvl4pPr>
            <a:lvl5pPr marL="0" lvl="4" indent="0" algn="l">
              <a:lnSpc>
                <a:spcPct val="100000"/>
              </a:lnSpc>
              <a:spcBef>
                <a:spcPts val="0"/>
              </a:spcBef>
              <a:buNone/>
              <a:defRPr/>
            </a:lvl5pPr>
            <a:lvl6pPr marL="0" lvl="5" indent="0" algn="l">
              <a:lnSpc>
                <a:spcPct val="100000"/>
              </a:lnSpc>
              <a:spcBef>
                <a:spcPts val="0"/>
              </a:spcBef>
              <a:buNone/>
              <a:defRPr/>
            </a:lvl6pPr>
            <a:lvl7pPr marL="0" lvl="6" indent="0" algn="l">
              <a:lnSpc>
                <a:spcPct val="100000"/>
              </a:lnSpc>
              <a:spcBef>
                <a:spcPts val="0"/>
              </a:spcBef>
              <a:buNone/>
              <a:defRPr/>
            </a:lvl7pPr>
            <a:lvl8pPr marL="0" lvl="7" indent="0" algn="l">
              <a:lnSpc>
                <a:spcPct val="100000"/>
              </a:lnSpc>
              <a:spcBef>
                <a:spcPts val="0"/>
              </a:spcBef>
              <a:buNone/>
              <a:defRPr/>
            </a:lvl8pPr>
            <a:lvl9pPr marL="0" lvl="8" indent="0" algn="l">
              <a:lnSpc>
                <a:spcPct val="100000"/>
              </a:lnSpc>
              <a:spcBef>
                <a:spcPts val="0"/>
              </a:spcBef>
              <a:buNone/>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
        <p:nvSpPr>
          <p:cNvPr id="58" name="Google Shape;58;p8"/>
          <p:cNvSpPr txBox="1">
            <a:spLocks noGrp="1"/>
          </p:cNvSpPr>
          <p:nvPr>
            <p:ph type="body" idx="3"/>
          </p:nvPr>
        </p:nvSpPr>
        <p:spPr>
          <a:xfrm>
            <a:off x="6705600" y="2072641"/>
            <a:ext cx="4511040" cy="343684"/>
          </a:xfrm>
          <a:prstGeom prst="rect">
            <a:avLst/>
          </a:prstGeom>
          <a:noFill/>
          <a:ln>
            <a:noFill/>
          </a:ln>
        </p:spPr>
        <p:txBody>
          <a:bodyPr spcFirstLastPara="1" wrap="square" lIns="0" tIns="0" rIns="0" bIns="0" anchor="t" anchorCtr="0">
            <a:spAutoFit/>
          </a:bodyPr>
          <a:lstStyle>
            <a:lvl1pPr marL="609585" marR="0" lvl="0" indent="-304792" algn="l">
              <a:lnSpc>
                <a:spcPct val="100000"/>
              </a:lnSpc>
              <a:spcBef>
                <a:spcPts val="1000"/>
              </a:spcBef>
              <a:spcAft>
                <a:spcPts val="0"/>
              </a:spcAft>
              <a:buClr>
                <a:srgbClr val="58595B"/>
              </a:buClr>
              <a:buSzPts val="1400"/>
              <a:buFont typeface="Arial"/>
              <a:buNone/>
              <a:defRPr b="0" i="0">
                <a:solidFill>
                  <a:srgbClr val="58595B"/>
                </a:solidFill>
                <a:latin typeface="Helvetica Neue"/>
                <a:ea typeface="Helvetica Neue"/>
                <a:cs typeface="Helvetica Neue"/>
                <a:sym typeface="Helvetica Neue"/>
              </a:defRPr>
            </a:lvl1pPr>
            <a:lvl2pPr marL="1219170" lvl="1" indent="-457189" algn="l">
              <a:lnSpc>
                <a:spcPct val="90000"/>
              </a:lnSpc>
              <a:spcBef>
                <a:spcPts val="500"/>
              </a:spcBef>
              <a:spcAft>
                <a:spcPts val="0"/>
              </a:spcAft>
              <a:buClr>
                <a:srgbClr val="58595B"/>
              </a:buClr>
              <a:buSzPts val="1800"/>
              <a:buChar char="•"/>
              <a:defRPr/>
            </a:lvl2pPr>
            <a:lvl3pPr marL="1828754" lvl="2" indent="-457189" algn="l">
              <a:lnSpc>
                <a:spcPct val="90000"/>
              </a:lnSpc>
              <a:spcBef>
                <a:spcPts val="500"/>
              </a:spcBef>
              <a:spcAft>
                <a:spcPts val="0"/>
              </a:spcAft>
              <a:buClr>
                <a:srgbClr val="58595B"/>
              </a:buClr>
              <a:buSzPts val="1800"/>
              <a:buChar char="•"/>
              <a:defRPr/>
            </a:lvl3pPr>
            <a:lvl4pPr marL="2438339" lvl="3" indent="-457189" algn="l">
              <a:lnSpc>
                <a:spcPct val="90000"/>
              </a:lnSpc>
              <a:spcBef>
                <a:spcPts val="500"/>
              </a:spcBef>
              <a:spcAft>
                <a:spcPts val="0"/>
              </a:spcAft>
              <a:buClr>
                <a:srgbClr val="58595B"/>
              </a:buClr>
              <a:buSzPts val="1800"/>
              <a:buChar char="•"/>
              <a:defRPr/>
            </a:lvl4pPr>
            <a:lvl5pPr marL="3047924" lvl="4" indent="-457189" algn="l">
              <a:lnSpc>
                <a:spcPct val="90000"/>
              </a:lnSpc>
              <a:spcBef>
                <a:spcPts val="500"/>
              </a:spcBef>
              <a:spcAft>
                <a:spcPts val="0"/>
              </a:spcAft>
              <a:buClr>
                <a:srgbClr val="58595B"/>
              </a:buClr>
              <a:buSzPts val="1800"/>
              <a:buChar char="•"/>
              <a:defRPr/>
            </a:lvl5pPr>
            <a:lvl6pPr marL="3657509" lvl="5" indent="-304792" algn="l">
              <a:lnSpc>
                <a:spcPct val="90000"/>
              </a:lnSpc>
              <a:spcBef>
                <a:spcPts val="0"/>
              </a:spcBef>
              <a:spcAft>
                <a:spcPts val="0"/>
              </a:spcAft>
              <a:buClr>
                <a:schemeClr val="dk1"/>
              </a:buClr>
              <a:buSzPts val="1800"/>
              <a:buNone/>
              <a:defRPr/>
            </a:lvl6pPr>
            <a:lvl7pPr marL="4267093" lvl="6" indent="-457189" algn="l">
              <a:lnSpc>
                <a:spcPct val="90000"/>
              </a:lnSpc>
              <a:spcBef>
                <a:spcPts val="800"/>
              </a:spcBef>
              <a:spcAft>
                <a:spcPts val="0"/>
              </a:spcAft>
              <a:buClr>
                <a:schemeClr val="dk1"/>
              </a:buClr>
              <a:buSzPts val="1800"/>
              <a:buChar char="•"/>
              <a:defRPr/>
            </a:lvl7pPr>
            <a:lvl8pPr marL="4876678" lvl="7" indent="-457189" algn="l">
              <a:lnSpc>
                <a:spcPct val="90000"/>
              </a:lnSpc>
              <a:spcBef>
                <a:spcPts val="800"/>
              </a:spcBef>
              <a:spcAft>
                <a:spcPts val="0"/>
              </a:spcAft>
              <a:buClr>
                <a:schemeClr val="dk1"/>
              </a:buClr>
              <a:buSzPts val="1800"/>
              <a:buChar char="•"/>
              <a:defRPr/>
            </a:lvl8pPr>
            <a:lvl9pPr marL="5486263" lvl="8" indent="-457189" algn="l">
              <a:lnSpc>
                <a:spcPct val="90000"/>
              </a:lnSpc>
              <a:spcBef>
                <a:spcPts val="800"/>
              </a:spcBef>
              <a:spcAft>
                <a:spcPts val="0"/>
              </a:spcAft>
              <a:buClr>
                <a:schemeClr val="dk1"/>
              </a:buClr>
              <a:buSzPts val="1800"/>
              <a:buChar char="•"/>
              <a:defRPr/>
            </a:lvl9pPr>
          </a:lstStyle>
          <a:p>
            <a:pPr lvl="0"/>
            <a:r>
              <a:rPr lang="en-US"/>
              <a:t>Click to edit Master text styles</a:t>
            </a:r>
          </a:p>
        </p:txBody>
      </p:sp>
      <p:sp>
        <p:nvSpPr>
          <p:cNvPr id="59" name="Google Shape;59;p8"/>
          <p:cNvSpPr txBox="1">
            <a:spLocks noGrp="1"/>
          </p:cNvSpPr>
          <p:nvPr>
            <p:ph type="body" idx="4"/>
          </p:nvPr>
        </p:nvSpPr>
        <p:spPr>
          <a:xfrm>
            <a:off x="6705600" y="1584960"/>
            <a:ext cx="4511040" cy="343684"/>
          </a:xfrm>
          <a:prstGeom prst="rect">
            <a:avLst/>
          </a:prstGeom>
          <a:noFill/>
          <a:ln>
            <a:noFill/>
          </a:ln>
        </p:spPr>
        <p:txBody>
          <a:bodyPr spcFirstLastPara="1" wrap="square" lIns="0" tIns="0" rIns="0" bIns="0" anchor="t" anchorCtr="0">
            <a:spAutoFit/>
          </a:bodyPr>
          <a:lstStyle>
            <a:lvl1pPr marL="609585" lvl="0" indent="-304792" algn="l">
              <a:lnSpc>
                <a:spcPct val="100000"/>
              </a:lnSpc>
              <a:spcBef>
                <a:spcPts val="1000"/>
              </a:spcBef>
              <a:spcAft>
                <a:spcPts val="0"/>
              </a:spcAft>
              <a:buClr>
                <a:srgbClr val="58595B"/>
              </a:buClr>
              <a:buSzPts val="1400"/>
              <a:buFont typeface="Helvetica Neue"/>
              <a:buNone/>
              <a:defRPr b="1" i="0" cap="none">
                <a:latin typeface="Helvetica Neue"/>
                <a:ea typeface="Helvetica Neue"/>
                <a:cs typeface="Helvetica Neue"/>
                <a:sym typeface="Helvetica Neue"/>
              </a:defRPr>
            </a:lvl1pPr>
            <a:lvl2pPr marL="1219170" lvl="1" indent="-457189" algn="l">
              <a:lnSpc>
                <a:spcPct val="90000"/>
              </a:lnSpc>
              <a:spcBef>
                <a:spcPts val="500"/>
              </a:spcBef>
              <a:spcAft>
                <a:spcPts val="0"/>
              </a:spcAft>
              <a:buClr>
                <a:srgbClr val="58595B"/>
              </a:buClr>
              <a:buSzPts val="1800"/>
              <a:buChar char="•"/>
              <a:defRPr/>
            </a:lvl2pPr>
            <a:lvl3pPr marL="1828754" lvl="2" indent="-457189" algn="l">
              <a:lnSpc>
                <a:spcPct val="90000"/>
              </a:lnSpc>
              <a:spcBef>
                <a:spcPts val="500"/>
              </a:spcBef>
              <a:spcAft>
                <a:spcPts val="0"/>
              </a:spcAft>
              <a:buClr>
                <a:srgbClr val="58595B"/>
              </a:buClr>
              <a:buSzPts val="1800"/>
              <a:buChar char="•"/>
              <a:defRPr/>
            </a:lvl3pPr>
            <a:lvl4pPr marL="2438339" lvl="3" indent="-457189" algn="l">
              <a:lnSpc>
                <a:spcPct val="90000"/>
              </a:lnSpc>
              <a:spcBef>
                <a:spcPts val="500"/>
              </a:spcBef>
              <a:spcAft>
                <a:spcPts val="0"/>
              </a:spcAft>
              <a:buClr>
                <a:srgbClr val="58595B"/>
              </a:buClr>
              <a:buSzPts val="1800"/>
              <a:buChar char="•"/>
              <a:defRPr/>
            </a:lvl4pPr>
            <a:lvl5pPr marL="3047924" lvl="4" indent="-457189" algn="l">
              <a:lnSpc>
                <a:spcPct val="90000"/>
              </a:lnSpc>
              <a:spcBef>
                <a:spcPts val="500"/>
              </a:spcBef>
              <a:spcAft>
                <a:spcPts val="0"/>
              </a:spcAft>
              <a:buClr>
                <a:srgbClr val="58595B"/>
              </a:buClr>
              <a:buSzPts val="1800"/>
              <a:buChar char="•"/>
              <a:defRPr/>
            </a:lvl5pPr>
            <a:lvl6pPr marL="3657509" lvl="5" indent="-304792" algn="l">
              <a:lnSpc>
                <a:spcPct val="90000"/>
              </a:lnSpc>
              <a:spcBef>
                <a:spcPts val="0"/>
              </a:spcBef>
              <a:spcAft>
                <a:spcPts val="0"/>
              </a:spcAft>
              <a:buClr>
                <a:schemeClr val="dk1"/>
              </a:buClr>
              <a:buSzPts val="1800"/>
              <a:buNone/>
              <a:defRPr/>
            </a:lvl6pPr>
            <a:lvl7pPr marL="4267093" lvl="6" indent="-457189" algn="l">
              <a:lnSpc>
                <a:spcPct val="90000"/>
              </a:lnSpc>
              <a:spcBef>
                <a:spcPts val="800"/>
              </a:spcBef>
              <a:spcAft>
                <a:spcPts val="0"/>
              </a:spcAft>
              <a:buClr>
                <a:schemeClr val="dk1"/>
              </a:buClr>
              <a:buSzPts val="1800"/>
              <a:buChar char="•"/>
              <a:defRPr/>
            </a:lvl7pPr>
            <a:lvl8pPr marL="4876678" lvl="7" indent="-457189" algn="l">
              <a:lnSpc>
                <a:spcPct val="90000"/>
              </a:lnSpc>
              <a:spcBef>
                <a:spcPts val="800"/>
              </a:spcBef>
              <a:spcAft>
                <a:spcPts val="0"/>
              </a:spcAft>
              <a:buClr>
                <a:schemeClr val="dk1"/>
              </a:buClr>
              <a:buSzPts val="1800"/>
              <a:buChar char="•"/>
              <a:defRPr/>
            </a:lvl8pPr>
            <a:lvl9pPr marL="5486263" lvl="8" indent="-457189" algn="l">
              <a:lnSpc>
                <a:spcPct val="90000"/>
              </a:lnSpc>
              <a:spcBef>
                <a:spcPts val="800"/>
              </a:spcBef>
              <a:spcAft>
                <a:spcPts val="0"/>
              </a:spcAft>
              <a:buClr>
                <a:schemeClr val="dk1"/>
              </a:buClr>
              <a:buSzPts val="1800"/>
              <a:buChar char="•"/>
              <a:defRPr/>
            </a:lvl9pPr>
          </a:lstStyle>
          <a:p>
            <a:pPr lvl="0"/>
            <a:r>
              <a:rPr lang="en-US"/>
              <a:t>Click to edit Master text styles</a:t>
            </a:r>
          </a:p>
        </p:txBody>
      </p:sp>
      <p:sp>
        <p:nvSpPr>
          <p:cNvPr id="60" name="Google Shape;60;p8"/>
          <p:cNvSpPr txBox="1">
            <a:spLocks noGrp="1"/>
          </p:cNvSpPr>
          <p:nvPr>
            <p:ph type="title"/>
          </p:nvPr>
        </p:nvSpPr>
        <p:spPr>
          <a:xfrm>
            <a:off x="853439" y="622043"/>
            <a:ext cx="10363200" cy="387798"/>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extLst>
    <p:ext uri="{DCECCB84-F9BA-43D5-87BE-67443E8EF086}">
      <p15:sldGuideLst xmlns:p15="http://schemas.microsoft.com/office/powerpoint/2012/main">
        <p15:guide id="1" pos="3840" userDrawn="1">
          <p15:clr>
            <a:srgbClr val="FBAE40"/>
          </p15:clr>
        </p15:guide>
        <p15:guide id="2" pos="412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Header w/one image on Left">
  <p:cSld name="Header w/one image on Left">
    <p:spTree>
      <p:nvGrpSpPr>
        <p:cNvPr id="1" name="Shape 61"/>
        <p:cNvGrpSpPr/>
        <p:nvPr/>
      </p:nvGrpSpPr>
      <p:grpSpPr>
        <a:xfrm>
          <a:off x="0" y="0"/>
          <a:ext cx="0" cy="0"/>
          <a:chOff x="0" y="0"/>
          <a:chExt cx="0" cy="0"/>
        </a:xfrm>
      </p:grpSpPr>
      <p:sp>
        <p:nvSpPr>
          <p:cNvPr id="62" name="Google Shape;62;p9"/>
          <p:cNvSpPr txBox="1">
            <a:spLocks noGrp="1"/>
          </p:cNvSpPr>
          <p:nvPr>
            <p:ph type="sldNum" idx="12"/>
          </p:nvPr>
        </p:nvSpPr>
        <p:spPr>
          <a:xfrm>
            <a:off x="11582400" y="6339841"/>
            <a:ext cx="609600" cy="422737"/>
          </a:xfrm>
          <a:prstGeom prst="rect">
            <a:avLst/>
          </a:prstGeom>
          <a:noFill/>
          <a:ln>
            <a:noFill/>
          </a:ln>
        </p:spPr>
        <p:txBody>
          <a:bodyPr spcFirstLastPara="1" wrap="square" lIns="0" tIns="0" rIns="0" bIns="256025" anchor="t" anchorCtr="0">
            <a:spAutoFit/>
          </a:bodyPr>
          <a:lstStyle>
            <a:lvl1pPr marL="0" lvl="0" indent="0" algn="l">
              <a:lnSpc>
                <a:spcPct val="100000"/>
              </a:lnSpc>
              <a:spcBef>
                <a:spcPts val="0"/>
              </a:spcBef>
              <a:buNone/>
              <a:defRPr/>
            </a:lvl1pPr>
            <a:lvl2pPr marL="0" lvl="1" indent="0" algn="l">
              <a:lnSpc>
                <a:spcPct val="100000"/>
              </a:lnSpc>
              <a:spcBef>
                <a:spcPts val="0"/>
              </a:spcBef>
              <a:buNone/>
              <a:defRPr/>
            </a:lvl2pPr>
            <a:lvl3pPr marL="0" lvl="2" indent="0" algn="l">
              <a:lnSpc>
                <a:spcPct val="100000"/>
              </a:lnSpc>
              <a:spcBef>
                <a:spcPts val="0"/>
              </a:spcBef>
              <a:buNone/>
              <a:defRPr/>
            </a:lvl3pPr>
            <a:lvl4pPr marL="0" lvl="3" indent="0" algn="l">
              <a:lnSpc>
                <a:spcPct val="100000"/>
              </a:lnSpc>
              <a:spcBef>
                <a:spcPts val="0"/>
              </a:spcBef>
              <a:buNone/>
              <a:defRPr/>
            </a:lvl4pPr>
            <a:lvl5pPr marL="0" lvl="4" indent="0" algn="l">
              <a:lnSpc>
                <a:spcPct val="100000"/>
              </a:lnSpc>
              <a:spcBef>
                <a:spcPts val="0"/>
              </a:spcBef>
              <a:buNone/>
              <a:defRPr/>
            </a:lvl5pPr>
            <a:lvl6pPr marL="0" lvl="5" indent="0" algn="l">
              <a:lnSpc>
                <a:spcPct val="100000"/>
              </a:lnSpc>
              <a:spcBef>
                <a:spcPts val="0"/>
              </a:spcBef>
              <a:buNone/>
              <a:defRPr/>
            </a:lvl6pPr>
            <a:lvl7pPr marL="0" lvl="6" indent="0" algn="l">
              <a:lnSpc>
                <a:spcPct val="100000"/>
              </a:lnSpc>
              <a:spcBef>
                <a:spcPts val="0"/>
              </a:spcBef>
              <a:buNone/>
              <a:defRPr/>
            </a:lvl7pPr>
            <a:lvl8pPr marL="0" lvl="7" indent="0" algn="l">
              <a:lnSpc>
                <a:spcPct val="100000"/>
              </a:lnSpc>
              <a:spcBef>
                <a:spcPts val="0"/>
              </a:spcBef>
              <a:buNone/>
              <a:defRPr/>
            </a:lvl8pPr>
            <a:lvl9pPr marL="0" lvl="8" indent="0" algn="l">
              <a:lnSpc>
                <a:spcPct val="100000"/>
              </a:lnSpc>
              <a:spcBef>
                <a:spcPts val="0"/>
              </a:spcBef>
              <a:buNone/>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
        <p:nvSpPr>
          <p:cNvPr id="63" name="Google Shape;63;p9"/>
          <p:cNvSpPr txBox="1">
            <a:spLocks noGrp="1"/>
          </p:cNvSpPr>
          <p:nvPr>
            <p:ph type="body" idx="1"/>
          </p:nvPr>
        </p:nvSpPr>
        <p:spPr>
          <a:xfrm>
            <a:off x="6096000" y="2072641"/>
            <a:ext cx="5120637" cy="343684"/>
          </a:xfrm>
          <a:prstGeom prst="rect">
            <a:avLst/>
          </a:prstGeom>
          <a:noFill/>
          <a:ln>
            <a:noFill/>
          </a:ln>
        </p:spPr>
        <p:txBody>
          <a:bodyPr spcFirstLastPara="1" wrap="square" lIns="365750" tIns="0" rIns="0" bIns="0" anchor="t" anchorCtr="0">
            <a:spAutoFit/>
          </a:bodyPr>
          <a:lstStyle>
            <a:lvl1pPr marL="609585" marR="0" lvl="0" indent="-304792" algn="l">
              <a:lnSpc>
                <a:spcPct val="100000"/>
              </a:lnSpc>
              <a:spcBef>
                <a:spcPts val="1000"/>
              </a:spcBef>
              <a:spcAft>
                <a:spcPts val="0"/>
              </a:spcAft>
              <a:buClr>
                <a:srgbClr val="58595B"/>
              </a:buClr>
              <a:buSzPts val="1400"/>
              <a:buFont typeface="Arial"/>
              <a:buNone/>
              <a:defRPr b="0" i="0">
                <a:solidFill>
                  <a:srgbClr val="58595B"/>
                </a:solidFill>
                <a:latin typeface="Helvetica Neue"/>
                <a:ea typeface="Helvetica Neue"/>
                <a:cs typeface="Helvetica Neue"/>
                <a:sym typeface="Helvetica Neue"/>
              </a:defRPr>
            </a:lvl1pPr>
            <a:lvl2pPr marL="1219170" lvl="1" indent="-457189" algn="l">
              <a:lnSpc>
                <a:spcPct val="90000"/>
              </a:lnSpc>
              <a:spcBef>
                <a:spcPts val="500"/>
              </a:spcBef>
              <a:spcAft>
                <a:spcPts val="0"/>
              </a:spcAft>
              <a:buClr>
                <a:srgbClr val="58595B"/>
              </a:buClr>
              <a:buSzPts val="1800"/>
              <a:buChar char="•"/>
              <a:defRPr/>
            </a:lvl2pPr>
            <a:lvl3pPr marL="1828754" lvl="2" indent="-457189" algn="l">
              <a:lnSpc>
                <a:spcPct val="90000"/>
              </a:lnSpc>
              <a:spcBef>
                <a:spcPts val="500"/>
              </a:spcBef>
              <a:spcAft>
                <a:spcPts val="0"/>
              </a:spcAft>
              <a:buClr>
                <a:srgbClr val="58595B"/>
              </a:buClr>
              <a:buSzPts val="1800"/>
              <a:buChar char="•"/>
              <a:defRPr/>
            </a:lvl3pPr>
            <a:lvl4pPr marL="2438339" lvl="3" indent="-457189" algn="l">
              <a:lnSpc>
                <a:spcPct val="90000"/>
              </a:lnSpc>
              <a:spcBef>
                <a:spcPts val="500"/>
              </a:spcBef>
              <a:spcAft>
                <a:spcPts val="0"/>
              </a:spcAft>
              <a:buClr>
                <a:srgbClr val="58595B"/>
              </a:buClr>
              <a:buSzPts val="1800"/>
              <a:buChar char="•"/>
              <a:defRPr/>
            </a:lvl4pPr>
            <a:lvl5pPr marL="3047924" lvl="4" indent="-457189" algn="l">
              <a:lnSpc>
                <a:spcPct val="90000"/>
              </a:lnSpc>
              <a:spcBef>
                <a:spcPts val="500"/>
              </a:spcBef>
              <a:spcAft>
                <a:spcPts val="0"/>
              </a:spcAft>
              <a:buClr>
                <a:srgbClr val="58595B"/>
              </a:buClr>
              <a:buSzPts val="1800"/>
              <a:buChar char="•"/>
              <a:defRPr/>
            </a:lvl5pPr>
            <a:lvl6pPr marL="3657509" lvl="5" indent="-304792" algn="l">
              <a:lnSpc>
                <a:spcPct val="90000"/>
              </a:lnSpc>
              <a:spcBef>
                <a:spcPts val="0"/>
              </a:spcBef>
              <a:spcAft>
                <a:spcPts val="0"/>
              </a:spcAft>
              <a:buClr>
                <a:schemeClr val="dk1"/>
              </a:buClr>
              <a:buSzPts val="1800"/>
              <a:buNone/>
              <a:defRPr/>
            </a:lvl6pPr>
            <a:lvl7pPr marL="4267093" lvl="6" indent="-457189" algn="l">
              <a:lnSpc>
                <a:spcPct val="90000"/>
              </a:lnSpc>
              <a:spcBef>
                <a:spcPts val="800"/>
              </a:spcBef>
              <a:spcAft>
                <a:spcPts val="0"/>
              </a:spcAft>
              <a:buClr>
                <a:schemeClr val="dk1"/>
              </a:buClr>
              <a:buSzPts val="1800"/>
              <a:buChar char="•"/>
              <a:defRPr/>
            </a:lvl7pPr>
            <a:lvl8pPr marL="4876678" lvl="7" indent="-457189" algn="l">
              <a:lnSpc>
                <a:spcPct val="90000"/>
              </a:lnSpc>
              <a:spcBef>
                <a:spcPts val="800"/>
              </a:spcBef>
              <a:spcAft>
                <a:spcPts val="0"/>
              </a:spcAft>
              <a:buClr>
                <a:schemeClr val="dk1"/>
              </a:buClr>
              <a:buSzPts val="1800"/>
              <a:buChar char="•"/>
              <a:defRPr/>
            </a:lvl8pPr>
            <a:lvl9pPr marL="5486263" lvl="8" indent="-457189" algn="l">
              <a:lnSpc>
                <a:spcPct val="90000"/>
              </a:lnSpc>
              <a:spcBef>
                <a:spcPts val="800"/>
              </a:spcBef>
              <a:spcAft>
                <a:spcPts val="0"/>
              </a:spcAft>
              <a:buClr>
                <a:schemeClr val="dk1"/>
              </a:buClr>
              <a:buSzPts val="1800"/>
              <a:buChar char="•"/>
              <a:defRPr/>
            </a:lvl9pPr>
          </a:lstStyle>
          <a:p>
            <a:pPr lvl="0"/>
            <a:r>
              <a:rPr lang="en-US"/>
              <a:t>Click to edit Master text styles</a:t>
            </a:r>
          </a:p>
        </p:txBody>
      </p:sp>
      <p:sp>
        <p:nvSpPr>
          <p:cNvPr id="64" name="Google Shape;64;p9"/>
          <p:cNvSpPr txBox="1">
            <a:spLocks noGrp="1"/>
          </p:cNvSpPr>
          <p:nvPr>
            <p:ph type="body" idx="2"/>
          </p:nvPr>
        </p:nvSpPr>
        <p:spPr>
          <a:xfrm>
            <a:off x="6095999" y="1584960"/>
            <a:ext cx="5120639" cy="343684"/>
          </a:xfrm>
          <a:prstGeom prst="rect">
            <a:avLst/>
          </a:prstGeom>
          <a:noFill/>
          <a:ln>
            <a:noFill/>
          </a:ln>
        </p:spPr>
        <p:txBody>
          <a:bodyPr spcFirstLastPara="1" wrap="square" lIns="365750" tIns="0" rIns="0" bIns="0" anchor="t" anchorCtr="0">
            <a:spAutoFit/>
          </a:bodyPr>
          <a:lstStyle>
            <a:lvl1pPr marL="609585" lvl="0" indent="-304792" algn="l">
              <a:lnSpc>
                <a:spcPct val="100000"/>
              </a:lnSpc>
              <a:spcBef>
                <a:spcPts val="1000"/>
              </a:spcBef>
              <a:spcAft>
                <a:spcPts val="0"/>
              </a:spcAft>
              <a:buClr>
                <a:srgbClr val="58595B"/>
              </a:buClr>
              <a:buSzPts val="1400"/>
              <a:buFont typeface="Helvetica Neue"/>
              <a:buNone/>
              <a:defRPr b="1" i="0" cap="none">
                <a:latin typeface="Helvetica Neue"/>
                <a:ea typeface="Helvetica Neue"/>
                <a:cs typeface="Helvetica Neue"/>
                <a:sym typeface="Helvetica Neue"/>
              </a:defRPr>
            </a:lvl1pPr>
            <a:lvl2pPr marL="1219170" lvl="1" indent="-457189" algn="l">
              <a:lnSpc>
                <a:spcPct val="90000"/>
              </a:lnSpc>
              <a:spcBef>
                <a:spcPts val="500"/>
              </a:spcBef>
              <a:spcAft>
                <a:spcPts val="0"/>
              </a:spcAft>
              <a:buClr>
                <a:srgbClr val="58595B"/>
              </a:buClr>
              <a:buSzPts val="1800"/>
              <a:buChar char="•"/>
              <a:defRPr/>
            </a:lvl2pPr>
            <a:lvl3pPr marL="1828754" lvl="2" indent="-457189" algn="l">
              <a:lnSpc>
                <a:spcPct val="90000"/>
              </a:lnSpc>
              <a:spcBef>
                <a:spcPts val="500"/>
              </a:spcBef>
              <a:spcAft>
                <a:spcPts val="0"/>
              </a:spcAft>
              <a:buClr>
                <a:srgbClr val="58595B"/>
              </a:buClr>
              <a:buSzPts val="1800"/>
              <a:buChar char="•"/>
              <a:defRPr/>
            </a:lvl3pPr>
            <a:lvl4pPr marL="2438339" lvl="3" indent="-457189" algn="l">
              <a:lnSpc>
                <a:spcPct val="90000"/>
              </a:lnSpc>
              <a:spcBef>
                <a:spcPts val="500"/>
              </a:spcBef>
              <a:spcAft>
                <a:spcPts val="0"/>
              </a:spcAft>
              <a:buClr>
                <a:srgbClr val="58595B"/>
              </a:buClr>
              <a:buSzPts val="1800"/>
              <a:buChar char="•"/>
              <a:defRPr/>
            </a:lvl4pPr>
            <a:lvl5pPr marL="3047924" lvl="4" indent="-457189" algn="l">
              <a:lnSpc>
                <a:spcPct val="90000"/>
              </a:lnSpc>
              <a:spcBef>
                <a:spcPts val="500"/>
              </a:spcBef>
              <a:spcAft>
                <a:spcPts val="0"/>
              </a:spcAft>
              <a:buClr>
                <a:srgbClr val="58595B"/>
              </a:buClr>
              <a:buSzPts val="1800"/>
              <a:buChar char="•"/>
              <a:defRPr/>
            </a:lvl5pPr>
            <a:lvl6pPr marL="3657509" lvl="5" indent="-304792" algn="l">
              <a:lnSpc>
                <a:spcPct val="90000"/>
              </a:lnSpc>
              <a:spcBef>
                <a:spcPts val="0"/>
              </a:spcBef>
              <a:spcAft>
                <a:spcPts val="0"/>
              </a:spcAft>
              <a:buClr>
                <a:schemeClr val="dk1"/>
              </a:buClr>
              <a:buSzPts val="1800"/>
              <a:buNone/>
              <a:defRPr/>
            </a:lvl6pPr>
            <a:lvl7pPr marL="4267093" lvl="6" indent="-457189" algn="l">
              <a:lnSpc>
                <a:spcPct val="90000"/>
              </a:lnSpc>
              <a:spcBef>
                <a:spcPts val="800"/>
              </a:spcBef>
              <a:spcAft>
                <a:spcPts val="0"/>
              </a:spcAft>
              <a:buClr>
                <a:schemeClr val="dk1"/>
              </a:buClr>
              <a:buSzPts val="1800"/>
              <a:buChar char="•"/>
              <a:defRPr/>
            </a:lvl7pPr>
            <a:lvl8pPr marL="4876678" lvl="7" indent="-457189" algn="l">
              <a:lnSpc>
                <a:spcPct val="90000"/>
              </a:lnSpc>
              <a:spcBef>
                <a:spcPts val="800"/>
              </a:spcBef>
              <a:spcAft>
                <a:spcPts val="0"/>
              </a:spcAft>
              <a:buClr>
                <a:schemeClr val="dk1"/>
              </a:buClr>
              <a:buSzPts val="1800"/>
              <a:buChar char="•"/>
              <a:defRPr/>
            </a:lvl8pPr>
            <a:lvl9pPr marL="5486263" lvl="8" indent="-457189" algn="l">
              <a:lnSpc>
                <a:spcPct val="90000"/>
              </a:lnSpc>
              <a:spcBef>
                <a:spcPts val="800"/>
              </a:spcBef>
              <a:spcAft>
                <a:spcPts val="0"/>
              </a:spcAft>
              <a:buClr>
                <a:schemeClr val="dk1"/>
              </a:buClr>
              <a:buSzPts val="1800"/>
              <a:buChar char="•"/>
              <a:defRPr/>
            </a:lvl9pPr>
          </a:lstStyle>
          <a:p>
            <a:pPr lvl="0"/>
            <a:r>
              <a:rPr lang="en-US"/>
              <a:t>Click to edit Master text styles</a:t>
            </a:r>
          </a:p>
        </p:txBody>
      </p:sp>
      <p:sp>
        <p:nvSpPr>
          <p:cNvPr id="65" name="Google Shape;65;p9"/>
          <p:cNvSpPr>
            <a:spLocks noGrp="1"/>
          </p:cNvSpPr>
          <p:nvPr>
            <p:ph type="pic" idx="3"/>
          </p:nvPr>
        </p:nvSpPr>
        <p:spPr>
          <a:xfrm>
            <a:off x="853440" y="1584960"/>
            <a:ext cx="5242560" cy="4389120"/>
          </a:xfrm>
          <a:prstGeom prst="rect">
            <a:avLst/>
          </a:prstGeom>
          <a:solidFill>
            <a:srgbClr val="DBE7F5"/>
          </a:solidFill>
          <a:ln>
            <a:noFill/>
          </a:ln>
        </p:spPr>
      </p:sp>
      <p:sp>
        <p:nvSpPr>
          <p:cNvPr id="66" name="Google Shape;66;p9"/>
          <p:cNvSpPr txBox="1">
            <a:spLocks noGrp="1"/>
          </p:cNvSpPr>
          <p:nvPr>
            <p:ph type="title"/>
          </p:nvPr>
        </p:nvSpPr>
        <p:spPr>
          <a:xfrm>
            <a:off x="853439" y="622043"/>
            <a:ext cx="10363200" cy="387798"/>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extLst>
    <p:ext uri="{DCECCB84-F9BA-43D5-87BE-67443E8EF086}">
      <p15:sldGuideLst xmlns:p15="http://schemas.microsoft.com/office/powerpoint/2012/main">
        <p15:guide id="1" pos="3840" userDrawn="1">
          <p15:clr>
            <a:srgbClr val="FBAE40"/>
          </p15:clr>
        </p15:guide>
        <p15:guide id="2" pos="4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Header w/one image on Right">
  <p:cSld name="Header w/one image on Right">
    <p:spTree>
      <p:nvGrpSpPr>
        <p:cNvPr id="1" name="Shape 67"/>
        <p:cNvGrpSpPr/>
        <p:nvPr/>
      </p:nvGrpSpPr>
      <p:grpSpPr>
        <a:xfrm>
          <a:off x="0" y="0"/>
          <a:ext cx="0" cy="0"/>
          <a:chOff x="0" y="0"/>
          <a:chExt cx="0" cy="0"/>
        </a:xfrm>
      </p:grpSpPr>
      <p:sp>
        <p:nvSpPr>
          <p:cNvPr id="68" name="Google Shape;68;p10"/>
          <p:cNvSpPr txBox="1">
            <a:spLocks noGrp="1"/>
          </p:cNvSpPr>
          <p:nvPr>
            <p:ph type="sldNum" idx="12"/>
          </p:nvPr>
        </p:nvSpPr>
        <p:spPr>
          <a:xfrm>
            <a:off x="11582400" y="6339841"/>
            <a:ext cx="609600" cy="422737"/>
          </a:xfrm>
          <a:prstGeom prst="rect">
            <a:avLst/>
          </a:prstGeom>
          <a:noFill/>
          <a:ln>
            <a:noFill/>
          </a:ln>
        </p:spPr>
        <p:txBody>
          <a:bodyPr spcFirstLastPara="1" wrap="square" lIns="0" tIns="0" rIns="0" bIns="256025" anchor="t" anchorCtr="0">
            <a:spAutoFit/>
          </a:bodyPr>
          <a:lstStyle>
            <a:lvl1pPr marL="0" lvl="0" indent="0" algn="l">
              <a:lnSpc>
                <a:spcPct val="100000"/>
              </a:lnSpc>
              <a:spcBef>
                <a:spcPts val="0"/>
              </a:spcBef>
              <a:buNone/>
              <a:defRPr/>
            </a:lvl1pPr>
            <a:lvl2pPr marL="0" lvl="1" indent="0" algn="l">
              <a:lnSpc>
                <a:spcPct val="100000"/>
              </a:lnSpc>
              <a:spcBef>
                <a:spcPts val="0"/>
              </a:spcBef>
              <a:buNone/>
              <a:defRPr/>
            </a:lvl2pPr>
            <a:lvl3pPr marL="0" lvl="2" indent="0" algn="l">
              <a:lnSpc>
                <a:spcPct val="100000"/>
              </a:lnSpc>
              <a:spcBef>
                <a:spcPts val="0"/>
              </a:spcBef>
              <a:buNone/>
              <a:defRPr/>
            </a:lvl3pPr>
            <a:lvl4pPr marL="0" lvl="3" indent="0" algn="l">
              <a:lnSpc>
                <a:spcPct val="100000"/>
              </a:lnSpc>
              <a:spcBef>
                <a:spcPts val="0"/>
              </a:spcBef>
              <a:buNone/>
              <a:defRPr/>
            </a:lvl4pPr>
            <a:lvl5pPr marL="0" lvl="4" indent="0" algn="l">
              <a:lnSpc>
                <a:spcPct val="100000"/>
              </a:lnSpc>
              <a:spcBef>
                <a:spcPts val="0"/>
              </a:spcBef>
              <a:buNone/>
              <a:defRPr/>
            </a:lvl5pPr>
            <a:lvl6pPr marL="0" lvl="5" indent="0" algn="l">
              <a:lnSpc>
                <a:spcPct val="100000"/>
              </a:lnSpc>
              <a:spcBef>
                <a:spcPts val="0"/>
              </a:spcBef>
              <a:buNone/>
              <a:defRPr/>
            </a:lvl6pPr>
            <a:lvl7pPr marL="0" lvl="6" indent="0" algn="l">
              <a:lnSpc>
                <a:spcPct val="100000"/>
              </a:lnSpc>
              <a:spcBef>
                <a:spcPts val="0"/>
              </a:spcBef>
              <a:buNone/>
              <a:defRPr/>
            </a:lvl7pPr>
            <a:lvl8pPr marL="0" lvl="7" indent="0" algn="l">
              <a:lnSpc>
                <a:spcPct val="100000"/>
              </a:lnSpc>
              <a:spcBef>
                <a:spcPts val="0"/>
              </a:spcBef>
              <a:buNone/>
              <a:defRPr/>
            </a:lvl8pPr>
            <a:lvl9pPr marL="0" lvl="8" indent="0" algn="l">
              <a:lnSpc>
                <a:spcPct val="100000"/>
              </a:lnSpc>
              <a:spcBef>
                <a:spcPts val="0"/>
              </a:spcBef>
              <a:buNone/>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
        <p:nvSpPr>
          <p:cNvPr id="69" name="Google Shape;69;p10"/>
          <p:cNvSpPr txBox="1">
            <a:spLocks noGrp="1"/>
          </p:cNvSpPr>
          <p:nvPr>
            <p:ph type="body" idx="1"/>
          </p:nvPr>
        </p:nvSpPr>
        <p:spPr>
          <a:xfrm>
            <a:off x="853439" y="2072641"/>
            <a:ext cx="5120640" cy="343684"/>
          </a:xfrm>
          <a:prstGeom prst="rect">
            <a:avLst/>
          </a:prstGeom>
          <a:noFill/>
          <a:ln>
            <a:noFill/>
          </a:ln>
        </p:spPr>
        <p:txBody>
          <a:bodyPr spcFirstLastPara="1" wrap="square" lIns="0" tIns="0" rIns="365750" bIns="0" anchor="t" anchorCtr="0">
            <a:spAutoFit/>
          </a:bodyPr>
          <a:lstStyle>
            <a:lvl1pPr marL="609585" marR="0" lvl="0" indent="-304792" algn="l">
              <a:lnSpc>
                <a:spcPct val="100000"/>
              </a:lnSpc>
              <a:spcBef>
                <a:spcPts val="1000"/>
              </a:spcBef>
              <a:spcAft>
                <a:spcPts val="0"/>
              </a:spcAft>
              <a:buClr>
                <a:srgbClr val="58595B"/>
              </a:buClr>
              <a:buSzPts val="1400"/>
              <a:buFont typeface="Arial"/>
              <a:buNone/>
              <a:defRPr b="0" i="0">
                <a:solidFill>
                  <a:srgbClr val="58595B"/>
                </a:solidFill>
                <a:latin typeface="Helvetica Neue"/>
                <a:ea typeface="Helvetica Neue"/>
                <a:cs typeface="Helvetica Neue"/>
                <a:sym typeface="Helvetica Neue"/>
              </a:defRPr>
            </a:lvl1pPr>
            <a:lvl2pPr marL="1219170" lvl="1" indent="-457189" algn="l">
              <a:lnSpc>
                <a:spcPct val="90000"/>
              </a:lnSpc>
              <a:spcBef>
                <a:spcPts val="500"/>
              </a:spcBef>
              <a:spcAft>
                <a:spcPts val="0"/>
              </a:spcAft>
              <a:buClr>
                <a:srgbClr val="58595B"/>
              </a:buClr>
              <a:buSzPts val="1800"/>
              <a:buChar char="•"/>
              <a:defRPr/>
            </a:lvl2pPr>
            <a:lvl3pPr marL="1828754" lvl="2" indent="-457189" algn="l">
              <a:lnSpc>
                <a:spcPct val="90000"/>
              </a:lnSpc>
              <a:spcBef>
                <a:spcPts val="500"/>
              </a:spcBef>
              <a:spcAft>
                <a:spcPts val="0"/>
              </a:spcAft>
              <a:buClr>
                <a:srgbClr val="58595B"/>
              </a:buClr>
              <a:buSzPts val="1800"/>
              <a:buChar char="•"/>
              <a:defRPr/>
            </a:lvl3pPr>
            <a:lvl4pPr marL="2438339" lvl="3" indent="-457189" algn="l">
              <a:lnSpc>
                <a:spcPct val="90000"/>
              </a:lnSpc>
              <a:spcBef>
                <a:spcPts val="500"/>
              </a:spcBef>
              <a:spcAft>
                <a:spcPts val="0"/>
              </a:spcAft>
              <a:buClr>
                <a:srgbClr val="58595B"/>
              </a:buClr>
              <a:buSzPts val="1800"/>
              <a:buChar char="•"/>
              <a:defRPr/>
            </a:lvl4pPr>
            <a:lvl5pPr marL="3047924" lvl="4" indent="-457189" algn="l">
              <a:lnSpc>
                <a:spcPct val="90000"/>
              </a:lnSpc>
              <a:spcBef>
                <a:spcPts val="500"/>
              </a:spcBef>
              <a:spcAft>
                <a:spcPts val="0"/>
              </a:spcAft>
              <a:buClr>
                <a:srgbClr val="58595B"/>
              </a:buClr>
              <a:buSzPts val="1800"/>
              <a:buChar char="•"/>
              <a:defRPr/>
            </a:lvl5pPr>
            <a:lvl6pPr marL="3657509" lvl="5" indent="-304792" algn="l">
              <a:lnSpc>
                <a:spcPct val="90000"/>
              </a:lnSpc>
              <a:spcBef>
                <a:spcPts val="0"/>
              </a:spcBef>
              <a:spcAft>
                <a:spcPts val="0"/>
              </a:spcAft>
              <a:buClr>
                <a:schemeClr val="dk1"/>
              </a:buClr>
              <a:buSzPts val="1800"/>
              <a:buNone/>
              <a:defRPr/>
            </a:lvl6pPr>
            <a:lvl7pPr marL="4267093" lvl="6" indent="-457189" algn="l">
              <a:lnSpc>
                <a:spcPct val="90000"/>
              </a:lnSpc>
              <a:spcBef>
                <a:spcPts val="800"/>
              </a:spcBef>
              <a:spcAft>
                <a:spcPts val="0"/>
              </a:spcAft>
              <a:buClr>
                <a:schemeClr val="dk1"/>
              </a:buClr>
              <a:buSzPts val="1800"/>
              <a:buChar char="•"/>
              <a:defRPr/>
            </a:lvl7pPr>
            <a:lvl8pPr marL="4876678" lvl="7" indent="-457189" algn="l">
              <a:lnSpc>
                <a:spcPct val="90000"/>
              </a:lnSpc>
              <a:spcBef>
                <a:spcPts val="800"/>
              </a:spcBef>
              <a:spcAft>
                <a:spcPts val="0"/>
              </a:spcAft>
              <a:buClr>
                <a:schemeClr val="dk1"/>
              </a:buClr>
              <a:buSzPts val="1800"/>
              <a:buChar char="•"/>
              <a:defRPr/>
            </a:lvl8pPr>
            <a:lvl9pPr marL="5486263" lvl="8" indent="-457189" algn="l">
              <a:lnSpc>
                <a:spcPct val="90000"/>
              </a:lnSpc>
              <a:spcBef>
                <a:spcPts val="800"/>
              </a:spcBef>
              <a:spcAft>
                <a:spcPts val="0"/>
              </a:spcAft>
              <a:buClr>
                <a:schemeClr val="dk1"/>
              </a:buClr>
              <a:buSzPts val="1800"/>
              <a:buChar char="•"/>
              <a:defRPr/>
            </a:lvl9pPr>
          </a:lstStyle>
          <a:p>
            <a:pPr lvl="0"/>
            <a:r>
              <a:rPr lang="en-US"/>
              <a:t>Click to edit Master text styles</a:t>
            </a:r>
          </a:p>
        </p:txBody>
      </p:sp>
      <p:sp>
        <p:nvSpPr>
          <p:cNvPr id="70" name="Google Shape;70;p10"/>
          <p:cNvSpPr txBox="1">
            <a:spLocks noGrp="1"/>
          </p:cNvSpPr>
          <p:nvPr>
            <p:ph type="body" idx="2"/>
          </p:nvPr>
        </p:nvSpPr>
        <p:spPr>
          <a:xfrm>
            <a:off x="853441" y="1584960"/>
            <a:ext cx="5120639" cy="343684"/>
          </a:xfrm>
          <a:prstGeom prst="rect">
            <a:avLst/>
          </a:prstGeom>
          <a:noFill/>
          <a:ln>
            <a:noFill/>
          </a:ln>
        </p:spPr>
        <p:txBody>
          <a:bodyPr spcFirstLastPara="1" wrap="square" lIns="0" tIns="0" rIns="365750" bIns="0" anchor="t" anchorCtr="0">
            <a:spAutoFit/>
          </a:bodyPr>
          <a:lstStyle>
            <a:lvl1pPr marL="609585" lvl="0" indent="-304792" algn="l">
              <a:lnSpc>
                <a:spcPct val="100000"/>
              </a:lnSpc>
              <a:spcBef>
                <a:spcPts val="1000"/>
              </a:spcBef>
              <a:spcAft>
                <a:spcPts val="0"/>
              </a:spcAft>
              <a:buClr>
                <a:srgbClr val="58595B"/>
              </a:buClr>
              <a:buSzPts val="1400"/>
              <a:buFont typeface="Helvetica Neue"/>
              <a:buNone/>
              <a:defRPr b="1" i="0" cap="none">
                <a:latin typeface="Helvetica Neue"/>
                <a:ea typeface="Helvetica Neue"/>
                <a:cs typeface="Helvetica Neue"/>
                <a:sym typeface="Helvetica Neue"/>
              </a:defRPr>
            </a:lvl1pPr>
            <a:lvl2pPr marL="1219170" lvl="1" indent="-457189" algn="l">
              <a:lnSpc>
                <a:spcPct val="90000"/>
              </a:lnSpc>
              <a:spcBef>
                <a:spcPts val="500"/>
              </a:spcBef>
              <a:spcAft>
                <a:spcPts val="0"/>
              </a:spcAft>
              <a:buClr>
                <a:srgbClr val="58595B"/>
              </a:buClr>
              <a:buSzPts val="1800"/>
              <a:buChar char="•"/>
              <a:defRPr/>
            </a:lvl2pPr>
            <a:lvl3pPr marL="1828754" lvl="2" indent="-457189" algn="l">
              <a:lnSpc>
                <a:spcPct val="90000"/>
              </a:lnSpc>
              <a:spcBef>
                <a:spcPts val="500"/>
              </a:spcBef>
              <a:spcAft>
                <a:spcPts val="0"/>
              </a:spcAft>
              <a:buClr>
                <a:srgbClr val="58595B"/>
              </a:buClr>
              <a:buSzPts val="1800"/>
              <a:buChar char="•"/>
              <a:defRPr/>
            </a:lvl3pPr>
            <a:lvl4pPr marL="2438339" lvl="3" indent="-457189" algn="l">
              <a:lnSpc>
                <a:spcPct val="90000"/>
              </a:lnSpc>
              <a:spcBef>
                <a:spcPts val="500"/>
              </a:spcBef>
              <a:spcAft>
                <a:spcPts val="0"/>
              </a:spcAft>
              <a:buClr>
                <a:srgbClr val="58595B"/>
              </a:buClr>
              <a:buSzPts val="1800"/>
              <a:buChar char="•"/>
              <a:defRPr/>
            </a:lvl4pPr>
            <a:lvl5pPr marL="3047924" lvl="4" indent="-457189" algn="l">
              <a:lnSpc>
                <a:spcPct val="90000"/>
              </a:lnSpc>
              <a:spcBef>
                <a:spcPts val="500"/>
              </a:spcBef>
              <a:spcAft>
                <a:spcPts val="0"/>
              </a:spcAft>
              <a:buClr>
                <a:srgbClr val="58595B"/>
              </a:buClr>
              <a:buSzPts val="1800"/>
              <a:buChar char="•"/>
              <a:defRPr/>
            </a:lvl5pPr>
            <a:lvl6pPr marL="3657509" lvl="5" indent="-304792" algn="l">
              <a:lnSpc>
                <a:spcPct val="90000"/>
              </a:lnSpc>
              <a:spcBef>
                <a:spcPts val="0"/>
              </a:spcBef>
              <a:spcAft>
                <a:spcPts val="0"/>
              </a:spcAft>
              <a:buClr>
                <a:schemeClr val="dk1"/>
              </a:buClr>
              <a:buSzPts val="1800"/>
              <a:buNone/>
              <a:defRPr/>
            </a:lvl6pPr>
            <a:lvl7pPr marL="4267093" lvl="6" indent="-457189" algn="l">
              <a:lnSpc>
                <a:spcPct val="90000"/>
              </a:lnSpc>
              <a:spcBef>
                <a:spcPts val="800"/>
              </a:spcBef>
              <a:spcAft>
                <a:spcPts val="0"/>
              </a:spcAft>
              <a:buClr>
                <a:schemeClr val="dk1"/>
              </a:buClr>
              <a:buSzPts val="1800"/>
              <a:buChar char="•"/>
              <a:defRPr/>
            </a:lvl7pPr>
            <a:lvl8pPr marL="4876678" lvl="7" indent="-457189" algn="l">
              <a:lnSpc>
                <a:spcPct val="90000"/>
              </a:lnSpc>
              <a:spcBef>
                <a:spcPts val="800"/>
              </a:spcBef>
              <a:spcAft>
                <a:spcPts val="0"/>
              </a:spcAft>
              <a:buClr>
                <a:schemeClr val="dk1"/>
              </a:buClr>
              <a:buSzPts val="1800"/>
              <a:buChar char="•"/>
              <a:defRPr/>
            </a:lvl8pPr>
            <a:lvl9pPr marL="5486263" lvl="8" indent="-457189" algn="l">
              <a:lnSpc>
                <a:spcPct val="90000"/>
              </a:lnSpc>
              <a:spcBef>
                <a:spcPts val="800"/>
              </a:spcBef>
              <a:spcAft>
                <a:spcPts val="0"/>
              </a:spcAft>
              <a:buClr>
                <a:schemeClr val="dk1"/>
              </a:buClr>
              <a:buSzPts val="1800"/>
              <a:buChar char="•"/>
              <a:defRPr/>
            </a:lvl9pPr>
          </a:lstStyle>
          <a:p>
            <a:pPr lvl="0"/>
            <a:r>
              <a:rPr lang="en-US"/>
              <a:t>Click to edit Master text styles</a:t>
            </a:r>
          </a:p>
        </p:txBody>
      </p:sp>
      <p:sp>
        <p:nvSpPr>
          <p:cNvPr id="71" name="Google Shape;71;p10"/>
          <p:cNvSpPr>
            <a:spLocks noGrp="1"/>
          </p:cNvSpPr>
          <p:nvPr>
            <p:ph type="pic" idx="3"/>
          </p:nvPr>
        </p:nvSpPr>
        <p:spPr>
          <a:xfrm>
            <a:off x="5974079" y="1584960"/>
            <a:ext cx="5242560" cy="4389120"/>
          </a:xfrm>
          <a:prstGeom prst="rect">
            <a:avLst/>
          </a:prstGeom>
          <a:solidFill>
            <a:srgbClr val="DBE7F5"/>
          </a:solidFill>
          <a:ln>
            <a:noFill/>
          </a:ln>
        </p:spPr>
      </p:sp>
      <p:sp>
        <p:nvSpPr>
          <p:cNvPr id="72" name="Google Shape;72;p10"/>
          <p:cNvSpPr txBox="1">
            <a:spLocks noGrp="1"/>
          </p:cNvSpPr>
          <p:nvPr>
            <p:ph type="title"/>
          </p:nvPr>
        </p:nvSpPr>
        <p:spPr>
          <a:xfrm>
            <a:off x="853439" y="622043"/>
            <a:ext cx="10363200" cy="387798"/>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Header w/two images">
  <p:cSld name="Header w/two images">
    <p:spTree>
      <p:nvGrpSpPr>
        <p:cNvPr id="1" name="Shape 73"/>
        <p:cNvGrpSpPr/>
        <p:nvPr/>
      </p:nvGrpSpPr>
      <p:grpSpPr>
        <a:xfrm>
          <a:off x="0" y="0"/>
          <a:ext cx="0" cy="0"/>
          <a:chOff x="0" y="0"/>
          <a:chExt cx="0" cy="0"/>
        </a:xfrm>
      </p:grpSpPr>
      <p:sp>
        <p:nvSpPr>
          <p:cNvPr id="74" name="Google Shape;74;p11"/>
          <p:cNvSpPr txBox="1">
            <a:spLocks noGrp="1"/>
          </p:cNvSpPr>
          <p:nvPr>
            <p:ph type="sldNum" idx="12"/>
          </p:nvPr>
        </p:nvSpPr>
        <p:spPr>
          <a:xfrm>
            <a:off x="11582400" y="6339841"/>
            <a:ext cx="609600" cy="422737"/>
          </a:xfrm>
          <a:prstGeom prst="rect">
            <a:avLst/>
          </a:prstGeom>
          <a:noFill/>
          <a:ln>
            <a:noFill/>
          </a:ln>
        </p:spPr>
        <p:txBody>
          <a:bodyPr spcFirstLastPara="1" wrap="square" lIns="0" tIns="0" rIns="0" bIns="256025" anchor="t" anchorCtr="0">
            <a:spAutoFit/>
          </a:bodyPr>
          <a:lstStyle>
            <a:lvl1pPr marL="0" lvl="0" indent="0" algn="l">
              <a:lnSpc>
                <a:spcPct val="100000"/>
              </a:lnSpc>
              <a:spcBef>
                <a:spcPts val="0"/>
              </a:spcBef>
              <a:buNone/>
              <a:defRPr/>
            </a:lvl1pPr>
            <a:lvl2pPr marL="0" lvl="1" indent="0" algn="l">
              <a:lnSpc>
                <a:spcPct val="100000"/>
              </a:lnSpc>
              <a:spcBef>
                <a:spcPts val="0"/>
              </a:spcBef>
              <a:buNone/>
              <a:defRPr/>
            </a:lvl2pPr>
            <a:lvl3pPr marL="0" lvl="2" indent="0" algn="l">
              <a:lnSpc>
                <a:spcPct val="100000"/>
              </a:lnSpc>
              <a:spcBef>
                <a:spcPts val="0"/>
              </a:spcBef>
              <a:buNone/>
              <a:defRPr/>
            </a:lvl3pPr>
            <a:lvl4pPr marL="0" lvl="3" indent="0" algn="l">
              <a:lnSpc>
                <a:spcPct val="100000"/>
              </a:lnSpc>
              <a:spcBef>
                <a:spcPts val="0"/>
              </a:spcBef>
              <a:buNone/>
              <a:defRPr/>
            </a:lvl4pPr>
            <a:lvl5pPr marL="0" lvl="4" indent="0" algn="l">
              <a:lnSpc>
                <a:spcPct val="100000"/>
              </a:lnSpc>
              <a:spcBef>
                <a:spcPts val="0"/>
              </a:spcBef>
              <a:buNone/>
              <a:defRPr/>
            </a:lvl5pPr>
            <a:lvl6pPr marL="0" lvl="5" indent="0" algn="l">
              <a:lnSpc>
                <a:spcPct val="100000"/>
              </a:lnSpc>
              <a:spcBef>
                <a:spcPts val="0"/>
              </a:spcBef>
              <a:buNone/>
              <a:defRPr/>
            </a:lvl6pPr>
            <a:lvl7pPr marL="0" lvl="6" indent="0" algn="l">
              <a:lnSpc>
                <a:spcPct val="100000"/>
              </a:lnSpc>
              <a:spcBef>
                <a:spcPts val="0"/>
              </a:spcBef>
              <a:buNone/>
              <a:defRPr/>
            </a:lvl7pPr>
            <a:lvl8pPr marL="0" lvl="7" indent="0" algn="l">
              <a:lnSpc>
                <a:spcPct val="100000"/>
              </a:lnSpc>
              <a:spcBef>
                <a:spcPts val="0"/>
              </a:spcBef>
              <a:buNone/>
              <a:defRPr/>
            </a:lvl8pPr>
            <a:lvl9pPr marL="0" lvl="8" indent="0" algn="l">
              <a:lnSpc>
                <a:spcPct val="100000"/>
              </a:lnSpc>
              <a:spcBef>
                <a:spcPts val="0"/>
              </a:spcBef>
              <a:buNone/>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
        <p:nvSpPr>
          <p:cNvPr id="75" name="Google Shape;75;p11"/>
          <p:cNvSpPr>
            <a:spLocks noGrp="1"/>
          </p:cNvSpPr>
          <p:nvPr>
            <p:ph type="pic" idx="2"/>
          </p:nvPr>
        </p:nvSpPr>
        <p:spPr>
          <a:xfrm>
            <a:off x="853270" y="1584960"/>
            <a:ext cx="4998719" cy="2743200"/>
          </a:xfrm>
          <a:prstGeom prst="rect">
            <a:avLst/>
          </a:prstGeom>
          <a:solidFill>
            <a:srgbClr val="DBE7F5"/>
          </a:solidFill>
          <a:ln>
            <a:noFill/>
          </a:ln>
        </p:spPr>
      </p:sp>
      <p:sp>
        <p:nvSpPr>
          <p:cNvPr id="76" name="Google Shape;76;p11"/>
          <p:cNvSpPr txBox="1">
            <a:spLocks noGrp="1"/>
          </p:cNvSpPr>
          <p:nvPr>
            <p:ph type="body" idx="1"/>
          </p:nvPr>
        </p:nvSpPr>
        <p:spPr>
          <a:xfrm>
            <a:off x="853441" y="4389120"/>
            <a:ext cx="4998719" cy="528345"/>
          </a:xfrm>
          <a:prstGeom prst="rect">
            <a:avLst/>
          </a:prstGeom>
          <a:noFill/>
          <a:ln>
            <a:noFill/>
          </a:ln>
        </p:spPr>
        <p:txBody>
          <a:bodyPr spcFirstLastPara="1" wrap="square" lIns="0" tIns="182875" rIns="0" bIns="0" anchor="t" anchorCtr="0">
            <a:spAutoFit/>
          </a:bodyPr>
          <a:lstStyle>
            <a:lvl1pPr marL="609585" marR="0" lvl="0" indent="-304792" algn="l">
              <a:lnSpc>
                <a:spcPct val="100000"/>
              </a:lnSpc>
              <a:spcBef>
                <a:spcPts val="1000"/>
              </a:spcBef>
              <a:spcAft>
                <a:spcPts val="0"/>
              </a:spcAft>
              <a:buClr>
                <a:srgbClr val="58595B"/>
              </a:buClr>
              <a:buSzPts val="1400"/>
              <a:buFont typeface="Arial"/>
              <a:buNone/>
              <a:defRPr b="0" i="0">
                <a:solidFill>
                  <a:srgbClr val="58595B"/>
                </a:solidFill>
                <a:latin typeface="Helvetica Neue"/>
                <a:ea typeface="Helvetica Neue"/>
                <a:cs typeface="Helvetica Neue"/>
                <a:sym typeface="Helvetica Neue"/>
              </a:defRPr>
            </a:lvl1pPr>
            <a:lvl2pPr marL="1219170" lvl="1" indent="-457189" algn="l">
              <a:lnSpc>
                <a:spcPct val="90000"/>
              </a:lnSpc>
              <a:spcBef>
                <a:spcPts val="500"/>
              </a:spcBef>
              <a:spcAft>
                <a:spcPts val="0"/>
              </a:spcAft>
              <a:buClr>
                <a:srgbClr val="58595B"/>
              </a:buClr>
              <a:buSzPts val="1800"/>
              <a:buChar char="•"/>
              <a:defRPr/>
            </a:lvl2pPr>
            <a:lvl3pPr marL="1828754" lvl="2" indent="-457189" algn="l">
              <a:lnSpc>
                <a:spcPct val="90000"/>
              </a:lnSpc>
              <a:spcBef>
                <a:spcPts val="500"/>
              </a:spcBef>
              <a:spcAft>
                <a:spcPts val="0"/>
              </a:spcAft>
              <a:buClr>
                <a:srgbClr val="58595B"/>
              </a:buClr>
              <a:buSzPts val="1800"/>
              <a:buChar char="•"/>
              <a:defRPr/>
            </a:lvl3pPr>
            <a:lvl4pPr marL="2438339" lvl="3" indent="-457189" algn="l">
              <a:lnSpc>
                <a:spcPct val="90000"/>
              </a:lnSpc>
              <a:spcBef>
                <a:spcPts val="500"/>
              </a:spcBef>
              <a:spcAft>
                <a:spcPts val="0"/>
              </a:spcAft>
              <a:buClr>
                <a:srgbClr val="58595B"/>
              </a:buClr>
              <a:buSzPts val="1800"/>
              <a:buChar char="•"/>
              <a:defRPr/>
            </a:lvl4pPr>
            <a:lvl5pPr marL="3047924" lvl="4" indent="-457189" algn="l">
              <a:lnSpc>
                <a:spcPct val="90000"/>
              </a:lnSpc>
              <a:spcBef>
                <a:spcPts val="500"/>
              </a:spcBef>
              <a:spcAft>
                <a:spcPts val="0"/>
              </a:spcAft>
              <a:buClr>
                <a:srgbClr val="58595B"/>
              </a:buClr>
              <a:buSzPts val="1800"/>
              <a:buChar char="•"/>
              <a:defRPr/>
            </a:lvl5pPr>
            <a:lvl6pPr marL="3657509" lvl="5" indent="-304792" algn="l">
              <a:lnSpc>
                <a:spcPct val="90000"/>
              </a:lnSpc>
              <a:spcBef>
                <a:spcPts val="0"/>
              </a:spcBef>
              <a:spcAft>
                <a:spcPts val="0"/>
              </a:spcAft>
              <a:buClr>
                <a:schemeClr val="dk1"/>
              </a:buClr>
              <a:buSzPts val="1800"/>
              <a:buNone/>
              <a:defRPr/>
            </a:lvl6pPr>
            <a:lvl7pPr marL="4267093" lvl="6" indent="-457189" algn="l">
              <a:lnSpc>
                <a:spcPct val="90000"/>
              </a:lnSpc>
              <a:spcBef>
                <a:spcPts val="800"/>
              </a:spcBef>
              <a:spcAft>
                <a:spcPts val="0"/>
              </a:spcAft>
              <a:buClr>
                <a:schemeClr val="dk1"/>
              </a:buClr>
              <a:buSzPts val="1800"/>
              <a:buChar char="•"/>
              <a:defRPr/>
            </a:lvl7pPr>
            <a:lvl8pPr marL="4876678" lvl="7" indent="-457189" algn="l">
              <a:lnSpc>
                <a:spcPct val="90000"/>
              </a:lnSpc>
              <a:spcBef>
                <a:spcPts val="800"/>
              </a:spcBef>
              <a:spcAft>
                <a:spcPts val="0"/>
              </a:spcAft>
              <a:buClr>
                <a:schemeClr val="dk1"/>
              </a:buClr>
              <a:buSzPts val="1800"/>
              <a:buChar char="•"/>
              <a:defRPr/>
            </a:lvl8pPr>
            <a:lvl9pPr marL="5486263" lvl="8" indent="-457189" algn="l">
              <a:lnSpc>
                <a:spcPct val="90000"/>
              </a:lnSpc>
              <a:spcBef>
                <a:spcPts val="800"/>
              </a:spcBef>
              <a:spcAft>
                <a:spcPts val="0"/>
              </a:spcAft>
              <a:buClr>
                <a:schemeClr val="dk1"/>
              </a:buClr>
              <a:buSzPts val="1800"/>
              <a:buChar char="•"/>
              <a:defRPr/>
            </a:lvl9pPr>
          </a:lstStyle>
          <a:p>
            <a:pPr lvl="0"/>
            <a:r>
              <a:rPr lang="en-US"/>
              <a:t>Click to edit Master text styles</a:t>
            </a:r>
          </a:p>
        </p:txBody>
      </p:sp>
      <p:sp>
        <p:nvSpPr>
          <p:cNvPr id="77" name="Google Shape;77;p11"/>
          <p:cNvSpPr txBox="1">
            <a:spLocks noGrp="1"/>
          </p:cNvSpPr>
          <p:nvPr>
            <p:ph type="title"/>
          </p:nvPr>
        </p:nvSpPr>
        <p:spPr>
          <a:xfrm>
            <a:off x="853439" y="622043"/>
            <a:ext cx="10363200" cy="387798"/>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8" name="Google Shape;78;p11"/>
          <p:cNvSpPr>
            <a:spLocks noGrp="1"/>
          </p:cNvSpPr>
          <p:nvPr>
            <p:ph type="pic" idx="3"/>
          </p:nvPr>
        </p:nvSpPr>
        <p:spPr>
          <a:xfrm>
            <a:off x="6217921" y="1584960"/>
            <a:ext cx="4998719" cy="2743200"/>
          </a:xfrm>
          <a:prstGeom prst="rect">
            <a:avLst/>
          </a:prstGeom>
          <a:solidFill>
            <a:srgbClr val="DBE7F5"/>
          </a:solidFill>
          <a:ln>
            <a:noFill/>
          </a:ln>
        </p:spPr>
      </p:sp>
      <p:sp>
        <p:nvSpPr>
          <p:cNvPr id="79" name="Google Shape;79;p11"/>
          <p:cNvSpPr txBox="1">
            <a:spLocks noGrp="1"/>
          </p:cNvSpPr>
          <p:nvPr>
            <p:ph type="body" idx="4"/>
          </p:nvPr>
        </p:nvSpPr>
        <p:spPr>
          <a:xfrm>
            <a:off x="6217921" y="4389120"/>
            <a:ext cx="4998719" cy="528345"/>
          </a:xfrm>
          <a:prstGeom prst="rect">
            <a:avLst/>
          </a:prstGeom>
          <a:noFill/>
          <a:ln>
            <a:noFill/>
          </a:ln>
        </p:spPr>
        <p:txBody>
          <a:bodyPr spcFirstLastPara="1" wrap="square" lIns="0" tIns="182875" rIns="0" bIns="0" anchor="t" anchorCtr="0">
            <a:spAutoFit/>
          </a:bodyPr>
          <a:lstStyle>
            <a:lvl1pPr marL="609585" marR="0" lvl="0" indent="-304792" algn="l">
              <a:lnSpc>
                <a:spcPct val="100000"/>
              </a:lnSpc>
              <a:spcBef>
                <a:spcPts val="1000"/>
              </a:spcBef>
              <a:spcAft>
                <a:spcPts val="0"/>
              </a:spcAft>
              <a:buClr>
                <a:srgbClr val="58595B"/>
              </a:buClr>
              <a:buSzPts val="1400"/>
              <a:buFont typeface="Arial"/>
              <a:buNone/>
              <a:defRPr b="0" i="0">
                <a:solidFill>
                  <a:srgbClr val="58595B"/>
                </a:solidFill>
                <a:latin typeface="Helvetica Neue"/>
                <a:ea typeface="Helvetica Neue"/>
                <a:cs typeface="Helvetica Neue"/>
                <a:sym typeface="Helvetica Neue"/>
              </a:defRPr>
            </a:lvl1pPr>
            <a:lvl2pPr marL="1219170" lvl="1" indent="-457189" algn="l">
              <a:lnSpc>
                <a:spcPct val="90000"/>
              </a:lnSpc>
              <a:spcBef>
                <a:spcPts val="500"/>
              </a:spcBef>
              <a:spcAft>
                <a:spcPts val="0"/>
              </a:spcAft>
              <a:buClr>
                <a:srgbClr val="58595B"/>
              </a:buClr>
              <a:buSzPts val="1800"/>
              <a:buChar char="•"/>
              <a:defRPr/>
            </a:lvl2pPr>
            <a:lvl3pPr marL="1828754" lvl="2" indent="-457189" algn="l">
              <a:lnSpc>
                <a:spcPct val="90000"/>
              </a:lnSpc>
              <a:spcBef>
                <a:spcPts val="500"/>
              </a:spcBef>
              <a:spcAft>
                <a:spcPts val="0"/>
              </a:spcAft>
              <a:buClr>
                <a:srgbClr val="58595B"/>
              </a:buClr>
              <a:buSzPts val="1800"/>
              <a:buChar char="•"/>
              <a:defRPr/>
            </a:lvl3pPr>
            <a:lvl4pPr marL="2438339" lvl="3" indent="-457189" algn="l">
              <a:lnSpc>
                <a:spcPct val="90000"/>
              </a:lnSpc>
              <a:spcBef>
                <a:spcPts val="500"/>
              </a:spcBef>
              <a:spcAft>
                <a:spcPts val="0"/>
              </a:spcAft>
              <a:buClr>
                <a:srgbClr val="58595B"/>
              </a:buClr>
              <a:buSzPts val="1800"/>
              <a:buChar char="•"/>
              <a:defRPr/>
            </a:lvl4pPr>
            <a:lvl5pPr marL="3047924" lvl="4" indent="-457189" algn="l">
              <a:lnSpc>
                <a:spcPct val="90000"/>
              </a:lnSpc>
              <a:spcBef>
                <a:spcPts val="500"/>
              </a:spcBef>
              <a:spcAft>
                <a:spcPts val="0"/>
              </a:spcAft>
              <a:buClr>
                <a:srgbClr val="58595B"/>
              </a:buClr>
              <a:buSzPts val="1800"/>
              <a:buChar char="•"/>
              <a:defRPr/>
            </a:lvl5pPr>
            <a:lvl6pPr marL="3657509" lvl="5" indent="-304792" algn="l">
              <a:lnSpc>
                <a:spcPct val="90000"/>
              </a:lnSpc>
              <a:spcBef>
                <a:spcPts val="0"/>
              </a:spcBef>
              <a:spcAft>
                <a:spcPts val="0"/>
              </a:spcAft>
              <a:buClr>
                <a:schemeClr val="dk1"/>
              </a:buClr>
              <a:buSzPts val="1800"/>
              <a:buNone/>
              <a:defRPr/>
            </a:lvl6pPr>
            <a:lvl7pPr marL="4267093" lvl="6" indent="-457189" algn="l">
              <a:lnSpc>
                <a:spcPct val="90000"/>
              </a:lnSpc>
              <a:spcBef>
                <a:spcPts val="800"/>
              </a:spcBef>
              <a:spcAft>
                <a:spcPts val="0"/>
              </a:spcAft>
              <a:buClr>
                <a:schemeClr val="dk1"/>
              </a:buClr>
              <a:buSzPts val="1800"/>
              <a:buChar char="•"/>
              <a:defRPr/>
            </a:lvl7pPr>
            <a:lvl8pPr marL="4876678" lvl="7" indent="-457189" algn="l">
              <a:lnSpc>
                <a:spcPct val="90000"/>
              </a:lnSpc>
              <a:spcBef>
                <a:spcPts val="800"/>
              </a:spcBef>
              <a:spcAft>
                <a:spcPts val="0"/>
              </a:spcAft>
              <a:buClr>
                <a:schemeClr val="dk1"/>
              </a:buClr>
              <a:buSzPts val="1800"/>
              <a:buChar char="•"/>
              <a:defRPr/>
            </a:lvl8pPr>
            <a:lvl9pPr marL="5486263" lvl="8" indent="-457189" algn="l">
              <a:lnSpc>
                <a:spcPct val="90000"/>
              </a:lnSpc>
              <a:spcBef>
                <a:spcPts val="800"/>
              </a:spcBef>
              <a:spcAft>
                <a:spcPts val="0"/>
              </a:spcAft>
              <a:buClr>
                <a:schemeClr val="dk1"/>
              </a:buClr>
              <a:buSzPts val="1800"/>
              <a:buChar char="•"/>
              <a:defRPr/>
            </a:lvl9pPr>
          </a:lstStyle>
          <a:p>
            <a:pPr lvl="0"/>
            <a:r>
              <a:rPr lang="en-US"/>
              <a:t>Click to edit Master text styles</a:t>
            </a:r>
          </a:p>
        </p:txBody>
      </p:sp>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mall header w/two captioned images captions">
  <p:cSld name="Small header w/two captioned images captions">
    <p:spTree>
      <p:nvGrpSpPr>
        <p:cNvPr id="1" name="Shape 80"/>
        <p:cNvGrpSpPr/>
        <p:nvPr/>
      </p:nvGrpSpPr>
      <p:grpSpPr>
        <a:xfrm>
          <a:off x="0" y="0"/>
          <a:ext cx="0" cy="0"/>
          <a:chOff x="0" y="0"/>
          <a:chExt cx="0" cy="0"/>
        </a:xfrm>
      </p:grpSpPr>
      <p:sp>
        <p:nvSpPr>
          <p:cNvPr id="81" name="Google Shape;81;p12"/>
          <p:cNvSpPr txBox="1">
            <a:spLocks noGrp="1"/>
          </p:cNvSpPr>
          <p:nvPr>
            <p:ph type="sldNum" idx="12"/>
          </p:nvPr>
        </p:nvSpPr>
        <p:spPr>
          <a:xfrm>
            <a:off x="11582400" y="6339841"/>
            <a:ext cx="609600" cy="422737"/>
          </a:xfrm>
          <a:prstGeom prst="rect">
            <a:avLst/>
          </a:prstGeom>
          <a:noFill/>
          <a:ln>
            <a:noFill/>
          </a:ln>
        </p:spPr>
        <p:txBody>
          <a:bodyPr spcFirstLastPara="1" wrap="square" lIns="0" tIns="0" rIns="0" bIns="256025" anchor="t" anchorCtr="0">
            <a:spAutoFit/>
          </a:bodyPr>
          <a:lstStyle>
            <a:lvl1pPr marL="0" lvl="0" indent="0" algn="l">
              <a:lnSpc>
                <a:spcPct val="100000"/>
              </a:lnSpc>
              <a:spcBef>
                <a:spcPts val="0"/>
              </a:spcBef>
              <a:buNone/>
              <a:defRPr/>
            </a:lvl1pPr>
            <a:lvl2pPr marL="0" lvl="1" indent="0" algn="l">
              <a:lnSpc>
                <a:spcPct val="100000"/>
              </a:lnSpc>
              <a:spcBef>
                <a:spcPts val="0"/>
              </a:spcBef>
              <a:buNone/>
              <a:defRPr/>
            </a:lvl2pPr>
            <a:lvl3pPr marL="0" lvl="2" indent="0" algn="l">
              <a:lnSpc>
                <a:spcPct val="100000"/>
              </a:lnSpc>
              <a:spcBef>
                <a:spcPts val="0"/>
              </a:spcBef>
              <a:buNone/>
              <a:defRPr/>
            </a:lvl3pPr>
            <a:lvl4pPr marL="0" lvl="3" indent="0" algn="l">
              <a:lnSpc>
                <a:spcPct val="100000"/>
              </a:lnSpc>
              <a:spcBef>
                <a:spcPts val="0"/>
              </a:spcBef>
              <a:buNone/>
              <a:defRPr/>
            </a:lvl4pPr>
            <a:lvl5pPr marL="0" lvl="4" indent="0" algn="l">
              <a:lnSpc>
                <a:spcPct val="100000"/>
              </a:lnSpc>
              <a:spcBef>
                <a:spcPts val="0"/>
              </a:spcBef>
              <a:buNone/>
              <a:defRPr/>
            </a:lvl5pPr>
            <a:lvl6pPr marL="0" lvl="5" indent="0" algn="l">
              <a:lnSpc>
                <a:spcPct val="100000"/>
              </a:lnSpc>
              <a:spcBef>
                <a:spcPts val="0"/>
              </a:spcBef>
              <a:buNone/>
              <a:defRPr/>
            </a:lvl6pPr>
            <a:lvl7pPr marL="0" lvl="6" indent="0" algn="l">
              <a:lnSpc>
                <a:spcPct val="100000"/>
              </a:lnSpc>
              <a:spcBef>
                <a:spcPts val="0"/>
              </a:spcBef>
              <a:buNone/>
              <a:defRPr/>
            </a:lvl7pPr>
            <a:lvl8pPr marL="0" lvl="7" indent="0" algn="l">
              <a:lnSpc>
                <a:spcPct val="100000"/>
              </a:lnSpc>
              <a:spcBef>
                <a:spcPts val="0"/>
              </a:spcBef>
              <a:buNone/>
              <a:defRPr/>
            </a:lvl8pPr>
            <a:lvl9pPr marL="0" lvl="8" indent="0" algn="l">
              <a:lnSpc>
                <a:spcPct val="100000"/>
              </a:lnSpc>
              <a:spcBef>
                <a:spcPts val="0"/>
              </a:spcBef>
              <a:buNone/>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
        <p:nvSpPr>
          <p:cNvPr id="82" name="Google Shape;82;p12"/>
          <p:cNvSpPr/>
          <p:nvPr/>
        </p:nvSpPr>
        <p:spPr>
          <a:xfrm>
            <a:off x="0" y="0"/>
            <a:ext cx="12192000" cy="1558565"/>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83" name="Google Shape;83;p12"/>
          <p:cNvSpPr txBox="1"/>
          <p:nvPr/>
        </p:nvSpPr>
        <p:spPr>
          <a:xfrm>
            <a:off x="853439" y="487680"/>
            <a:ext cx="10363200" cy="36576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58595B"/>
              </a:buClr>
              <a:buSzPts val="1800"/>
              <a:buFont typeface="Helvetica Neue"/>
              <a:buNone/>
            </a:pPr>
            <a:r>
              <a:rPr lang="en-US" sz="2400" b="1" i="0">
                <a:solidFill>
                  <a:srgbClr val="58595B"/>
                </a:solidFill>
                <a:latin typeface="Helvetica Neue"/>
                <a:ea typeface="Helvetica Neue"/>
                <a:cs typeface="Helvetica Neue"/>
                <a:sym typeface="Helvetica Neue"/>
              </a:rPr>
              <a:t>Small Header w/two captioned images</a:t>
            </a:r>
            <a:endParaRPr sz="2533"/>
          </a:p>
        </p:txBody>
      </p:sp>
      <p:sp>
        <p:nvSpPr>
          <p:cNvPr id="84" name="Google Shape;84;p12"/>
          <p:cNvSpPr/>
          <p:nvPr/>
        </p:nvSpPr>
        <p:spPr>
          <a:xfrm>
            <a:off x="853440" y="898199"/>
            <a:ext cx="10363200" cy="48768"/>
          </a:xfrm>
          <a:prstGeom prst="rect">
            <a:avLst/>
          </a:prstGeom>
          <a:solidFill>
            <a:srgbClr val="2774AE"/>
          </a:solidFill>
          <a:ln>
            <a:noFill/>
          </a:ln>
        </p:spPr>
        <p:txBody>
          <a:bodyPr spcFirstLastPara="1" wrap="square" lIns="0" tIns="0" rIns="0" bIns="0" anchor="t" anchorCtr="0">
            <a:noAutofit/>
          </a:bodyPr>
          <a:lstStyle/>
          <a:p>
            <a:pPr marL="0" marR="0" lvl="0" indent="0" algn="ctr" rtl="0">
              <a:spcBef>
                <a:spcPts val="0"/>
              </a:spcBef>
              <a:spcAft>
                <a:spcPts val="0"/>
              </a:spcAft>
              <a:buNone/>
            </a:pPr>
            <a:endParaRPr sz="1800" b="0" i="0">
              <a:solidFill>
                <a:schemeClr val="lt1"/>
              </a:solidFill>
              <a:latin typeface="Helvetica Neue"/>
              <a:ea typeface="Helvetica Neue"/>
              <a:cs typeface="Helvetica Neue"/>
              <a:sym typeface="Helvetica Neue"/>
            </a:endParaRPr>
          </a:p>
        </p:txBody>
      </p:sp>
      <p:sp>
        <p:nvSpPr>
          <p:cNvPr id="85" name="Google Shape;85;p12"/>
          <p:cNvSpPr txBox="1">
            <a:spLocks noGrp="1"/>
          </p:cNvSpPr>
          <p:nvPr>
            <p:ph type="body" idx="1"/>
          </p:nvPr>
        </p:nvSpPr>
        <p:spPr>
          <a:xfrm>
            <a:off x="853267" y="5486401"/>
            <a:ext cx="4998719" cy="354841"/>
          </a:xfrm>
          <a:prstGeom prst="rect">
            <a:avLst/>
          </a:prstGeom>
          <a:noFill/>
          <a:ln>
            <a:noFill/>
          </a:ln>
        </p:spPr>
        <p:txBody>
          <a:bodyPr spcFirstLastPara="1" wrap="square" lIns="0" tIns="0" rIns="0" bIns="0" anchor="t" anchorCtr="0">
            <a:spAutoFit/>
          </a:bodyPr>
          <a:lstStyle>
            <a:lvl1pPr marL="609585" lvl="0" indent="-304792" algn="l">
              <a:lnSpc>
                <a:spcPct val="137500"/>
              </a:lnSpc>
              <a:spcBef>
                <a:spcPts val="1000"/>
              </a:spcBef>
              <a:spcAft>
                <a:spcPts val="0"/>
              </a:spcAft>
              <a:buClr>
                <a:srgbClr val="58595B"/>
              </a:buClr>
              <a:buSzPts val="800"/>
              <a:buNone/>
              <a:defRPr sz="1067">
                <a:latin typeface="Helvetica Neue"/>
                <a:ea typeface="Helvetica Neue"/>
                <a:cs typeface="Helvetica Neue"/>
                <a:sym typeface="Helvetica Neue"/>
              </a:defRPr>
            </a:lvl1pPr>
            <a:lvl2pPr marL="1219170" lvl="1" indent="-372524" algn="l">
              <a:lnSpc>
                <a:spcPct val="90000"/>
              </a:lnSpc>
              <a:spcBef>
                <a:spcPts val="500"/>
              </a:spcBef>
              <a:spcAft>
                <a:spcPts val="0"/>
              </a:spcAft>
              <a:buClr>
                <a:srgbClr val="58595B"/>
              </a:buClr>
              <a:buSzPts val="800"/>
              <a:buChar char="•"/>
              <a:defRPr sz="1067">
                <a:latin typeface="Helvetica Neue"/>
                <a:ea typeface="Helvetica Neue"/>
                <a:cs typeface="Helvetica Neue"/>
                <a:sym typeface="Helvetica Neue"/>
              </a:defRPr>
            </a:lvl2pPr>
            <a:lvl3pPr marL="1828754" lvl="2" indent="-372524" algn="l">
              <a:lnSpc>
                <a:spcPct val="90000"/>
              </a:lnSpc>
              <a:spcBef>
                <a:spcPts val="500"/>
              </a:spcBef>
              <a:spcAft>
                <a:spcPts val="0"/>
              </a:spcAft>
              <a:buClr>
                <a:srgbClr val="58595B"/>
              </a:buClr>
              <a:buSzPts val="800"/>
              <a:buChar char="•"/>
              <a:defRPr sz="1067">
                <a:latin typeface="Helvetica Neue"/>
                <a:ea typeface="Helvetica Neue"/>
                <a:cs typeface="Helvetica Neue"/>
                <a:sym typeface="Helvetica Neue"/>
              </a:defRPr>
            </a:lvl3pPr>
            <a:lvl4pPr marL="2438339" lvl="3" indent="-372524" algn="l">
              <a:lnSpc>
                <a:spcPct val="90000"/>
              </a:lnSpc>
              <a:spcBef>
                <a:spcPts val="500"/>
              </a:spcBef>
              <a:spcAft>
                <a:spcPts val="0"/>
              </a:spcAft>
              <a:buClr>
                <a:srgbClr val="58595B"/>
              </a:buClr>
              <a:buSzPts val="800"/>
              <a:buChar char="•"/>
              <a:defRPr sz="1067">
                <a:latin typeface="Helvetica Neue"/>
                <a:ea typeface="Helvetica Neue"/>
                <a:cs typeface="Helvetica Neue"/>
                <a:sym typeface="Helvetica Neue"/>
              </a:defRPr>
            </a:lvl4pPr>
            <a:lvl5pPr marL="3047924" lvl="4" indent="-372524" algn="l">
              <a:lnSpc>
                <a:spcPct val="90000"/>
              </a:lnSpc>
              <a:spcBef>
                <a:spcPts val="500"/>
              </a:spcBef>
              <a:spcAft>
                <a:spcPts val="0"/>
              </a:spcAft>
              <a:buClr>
                <a:srgbClr val="58595B"/>
              </a:buClr>
              <a:buSzPts val="800"/>
              <a:buChar char="•"/>
              <a:defRPr sz="1067">
                <a:latin typeface="Helvetica Neue"/>
                <a:ea typeface="Helvetica Neue"/>
                <a:cs typeface="Helvetica Neue"/>
                <a:sym typeface="Helvetica Neue"/>
              </a:defRPr>
            </a:lvl5pPr>
            <a:lvl6pPr marL="3657509" lvl="5" indent="-304792" algn="l">
              <a:lnSpc>
                <a:spcPct val="90000"/>
              </a:lnSpc>
              <a:spcBef>
                <a:spcPts val="0"/>
              </a:spcBef>
              <a:spcAft>
                <a:spcPts val="0"/>
              </a:spcAft>
              <a:buClr>
                <a:schemeClr val="dk1"/>
              </a:buClr>
              <a:buSzPts val="1800"/>
              <a:buNone/>
              <a:defRPr/>
            </a:lvl6pPr>
            <a:lvl7pPr marL="4267093" lvl="6" indent="-457189" algn="l">
              <a:lnSpc>
                <a:spcPct val="90000"/>
              </a:lnSpc>
              <a:spcBef>
                <a:spcPts val="800"/>
              </a:spcBef>
              <a:spcAft>
                <a:spcPts val="0"/>
              </a:spcAft>
              <a:buClr>
                <a:schemeClr val="dk1"/>
              </a:buClr>
              <a:buSzPts val="1800"/>
              <a:buChar char="•"/>
              <a:defRPr/>
            </a:lvl7pPr>
            <a:lvl8pPr marL="4876678" lvl="7" indent="-457189" algn="l">
              <a:lnSpc>
                <a:spcPct val="90000"/>
              </a:lnSpc>
              <a:spcBef>
                <a:spcPts val="800"/>
              </a:spcBef>
              <a:spcAft>
                <a:spcPts val="0"/>
              </a:spcAft>
              <a:buClr>
                <a:schemeClr val="dk1"/>
              </a:buClr>
              <a:buSzPts val="1800"/>
              <a:buChar char="•"/>
              <a:defRPr/>
            </a:lvl8pPr>
            <a:lvl9pPr marL="5486263" lvl="8" indent="-457189" algn="l">
              <a:lnSpc>
                <a:spcPct val="90000"/>
              </a:lnSpc>
              <a:spcBef>
                <a:spcPts val="800"/>
              </a:spcBef>
              <a:spcAft>
                <a:spcPts val="0"/>
              </a:spcAft>
              <a:buClr>
                <a:schemeClr val="dk1"/>
              </a:buClr>
              <a:buSzPts val="1800"/>
              <a:buChar char="•"/>
              <a:defRPr/>
            </a:lvl9pPr>
          </a:lstStyle>
          <a:p>
            <a:pPr lvl="0"/>
            <a:r>
              <a:rPr lang="en-US"/>
              <a:t>Click to edit Master text styles</a:t>
            </a:r>
          </a:p>
        </p:txBody>
      </p:sp>
      <p:sp>
        <p:nvSpPr>
          <p:cNvPr id="86" name="Google Shape;86;p12"/>
          <p:cNvSpPr/>
          <p:nvPr/>
        </p:nvSpPr>
        <p:spPr>
          <a:xfrm>
            <a:off x="0" y="0"/>
            <a:ext cx="12192000" cy="1558565"/>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87" name="Google Shape;87;p12"/>
          <p:cNvSpPr txBox="1"/>
          <p:nvPr/>
        </p:nvSpPr>
        <p:spPr>
          <a:xfrm>
            <a:off x="853439" y="487680"/>
            <a:ext cx="10363200" cy="36576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58595B"/>
              </a:buClr>
              <a:buSzPts val="1800"/>
              <a:buFont typeface="Helvetica Neue"/>
              <a:buNone/>
            </a:pPr>
            <a:r>
              <a:rPr lang="en-US" sz="2400" b="1" i="0">
                <a:solidFill>
                  <a:srgbClr val="58595B"/>
                </a:solidFill>
                <a:latin typeface="Helvetica Neue"/>
                <a:ea typeface="Helvetica Neue"/>
                <a:cs typeface="Helvetica Neue"/>
                <a:sym typeface="Helvetica Neue"/>
              </a:rPr>
              <a:t>Small Header w/two captioned images</a:t>
            </a:r>
            <a:endParaRPr sz="2533"/>
          </a:p>
        </p:txBody>
      </p:sp>
      <p:sp>
        <p:nvSpPr>
          <p:cNvPr id="88" name="Google Shape;88;p12"/>
          <p:cNvSpPr/>
          <p:nvPr/>
        </p:nvSpPr>
        <p:spPr>
          <a:xfrm>
            <a:off x="853440" y="898199"/>
            <a:ext cx="10363200" cy="48768"/>
          </a:xfrm>
          <a:prstGeom prst="rect">
            <a:avLst/>
          </a:prstGeom>
          <a:solidFill>
            <a:srgbClr val="2774AE"/>
          </a:solidFill>
          <a:ln>
            <a:noFill/>
          </a:ln>
        </p:spPr>
        <p:txBody>
          <a:bodyPr spcFirstLastPara="1" wrap="square" lIns="0" tIns="0" rIns="0" bIns="0" anchor="t" anchorCtr="0">
            <a:noAutofit/>
          </a:bodyPr>
          <a:lstStyle/>
          <a:p>
            <a:pPr marL="0" marR="0" lvl="0" indent="0" algn="ctr" rtl="0">
              <a:spcBef>
                <a:spcPts val="0"/>
              </a:spcBef>
              <a:spcAft>
                <a:spcPts val="0"/>
              </a:spcAft>
              <a:buNone/>
            </a:pPr>
            <a:endParaRPr sz="1800" b="0" i="0">
              <a:solidFill>
                <a:schemeClr val="lt1"/>
              </a:solidFill>
              <a:latin typeface="Helvetica Neue"/>
              <a:ea typeface="Helvetica Neue"/>
              <a:cs typeface="Helvetica Neue"/>
              <a:sym typeface="Helvetica Neue"/>
            </a:endParaRPr>
          </a:p>
        </p:txBody>
      </p:sp>
      <p:sp>
        <p:nvSpPr>
          <p:cNvPr id="89" name="Google Shape;89;p12"/>
          <p:cNvSpPr>
            <a:spLocks noGrp="1"/>
          </p:cNvSpPr>
          <p:nvPr>
            <p:ph type="pic" idx="2"/>
          </p:nvPr>
        </p:nvSpPr>
        <p:spPr>
          <a:xfrm>
            <a:off x="853269" y="1385303"/>
            <a:ext cx="4998719" cy="4023360"/>
          </a:xfrm>
          <a:prstGeom prst="rect">
            <a:avLst/>
          </a:prstGeom>
          <a:solidFill>
            <a:srgbClr val="DBE7F5"/>
          </a:solidFill>
          <a:ln>
            <a:noFill/>
          </a:ln>
        </p:spPr>
      </p:sp>
      <p:sp>
        <p:nvSpPr>
          <p:cNvPr id="90" name="Google Shape;90;p12"/>
          <p:cNvSpPr txBox="1">
            <a:spLocks noGrp="1"/>
          </p:cNvSpPr>
          <p:nvPr>
            <p:ph type="body" idx="3"/>
          </p:nvPr>
        </p:nvSpPr>
        <p:spPr>
          <a:xfrm>
            <a:off x="6217919" y="5486401"/>
            <a:ext cx="4998719" cy="354841"/>
          </a:xfrm>
          <a:prstGeom prst="rect">
            <a:avLst/>
          </a:prstGeom>
          <a:noFill/>
          <a:ln>
            <a:noFill/>
          </a:ln>
        </p:spPr>
        <p:txBody>
          <a:bodyPr spcFirstLastPara="1" wrap="square" lIns="0" tIns="0" rIns="0" bIns="0" anchor="t" anchorCtr="0">
            <a:spAutoFit/>
          </a:bodyPr>
          <a:lstStyle>
            <a:lvl1pPr marL="609585" lvl="0" indent="-304792" algn="l">
              <a:lnSpc>
                <a:spcPct val="137500"/>
              </a:lnSpc>
              <a:spcBef>
                <a:spcPts val="1000"/>
              </a:spcBef>
              <a:spcAft>
                <a:spcPts val="0"/>
              </a:spcAft>
              <a:buClr>
                <a:srgbClr val="58595B"/>
              </a:buClr>
              <a:buSzPts val="800"/>
              <a:buNone/>
              <a:defRPr sz="1067">
                <a:latin typeface="Helvetica Neue"/>
                <a:ea typeface="Helvetica Neue"/>
                <a:cs typeface="Helvetica Neue"/>
                <a:sym typeface="Helvetica Neue"/>
              </a:defRPr>
            </a:lvl1pPr>
            <a:lvl2pPr marL="1219170" lvl="1" indent="-372524" algn="l">
              <a:lnSpc>
                <a:spcPct val="90000"/>
              </a:lnSpc>
              <a:spcBef>
                <a:spcPts val="500"/>
              </a:spcBef>
              <a:spcAft>
                <a:spcPts val="0"/>
              </a:spcAft>
              <a:buClr>
                <a:srgbClr val="58595B"/>
              </a:buClr>
              <a:buSzPts val="800"/>
              <a:buChar char="•"/>
              <a:defRPr sz="1067">
                <a:latin typeface="Helvetica Neue"/>
                <a:ea typeface="Helvetica Neue"/>
                <a:cs typeface="Helvetica Neue"/>
                <a:sym typeface="Helvetica Neue"/>
              </a:defRPr>
            </a:lvl2pPr>
            <a:lvl3pPr marL="1828754" lvl="2" indent="-372524" algn="l">
              <a:lnSpc>
                <a:spcPct val="90000"/>
              </a:lnSpc>
              <a:spcBef>
                <a:spcPts val="500"/>
              </a:spcBef>
              <a:spcAft>
                <a:spcPts val="0"/>
              </a:spcAft>
              <a:buClr>
                <a:srgbClr val="58595B"/>
              </a:buClr>
              <a:buSzPts val="800"/>
              <a:buChar char="•"/>
              <a:defRPr sz="1067">
                <a:latin typeface="Helvetica Neue"/>
                <a:ea typeface="Helvetica Neue"/>
                <a:cs typeface="Helvetica Neue"/>
                <a:sym typeface="Helvetica Neue"/>
              </a:defRPr>
            </a:lvl3pPr>
            <a:lvl4pPr marL="2438339" lvl="3" indent="-372524" algn="l">
              <a:lnSpc>
                <a:spcPct val="90000"/>
              </a:lnSpc>
              <a:spcBef>
                <a:spcPts val="500"/>
              </a:spcBef>
              <a:spcAft>
                <a:spcPts val="0"/>
              </a:spcAft>
              <a:buClr>
                <a:srgbClr val="58595B"/>
              </a:buClr>
              <a:buSzPts val="800"/>
              <a:buChar char="•"/>
              <a:defRPr sz="1067">
                <a:latin typeface="Helvetica Neue"/>
                <a:ea typeface="Helvetica Neue"/>
                <a:cs typeface="Helvetica Neue"/>
                <a:sym typeface="Helvetica Neue"/>
              </a:defRPr>
            </a:lvl4pPr>
            <a:lvl5pPr marL="3047924" lvl="4" indent="-372524" algn="l">
              <a:lnSpc>
                <a:spcPct val="90000"/>
              </a:lnSpc>
              <a:spcBef>
                <a:spcPts val="500"/>
              </a:spcBef>
              <a:spcAft>
                <a:spcPts val="0"/>
              </a:spcAft>
              <a:buClr>
                <a:srgbClr val="58595B"/>
              </a:buClr>
              <a:buSzPts val="800"/>
              <a:buChar char="•"/>
              <a:defRPr sz="1067">
                <a:latin typeface="Helvetica Neue"/>
                <a:ea typeface="Helvetica Neue"/>
                <a:cs typeface="Helvetica Neue"/>
                <a:sym typeface="Helvetica Neue"/>
              </a:defRPr>
            </a:lvl5pPr>
            <a:lvl6pPr marL="3657509" lvl="5" indent="-304792" algn="l">
              <a:lnSpc>
                <a:spcPct val="90000"/>
              </a:lnSpc>
              <a:spcBef>
                <a:spcPts val="0"/>
              </a:spcBef>
              <a:spcAft>
                <a:spcPts val="0"/>
              </a:spcAft>
              <a:buClr>
                <a:schemeClr val="dk1"/>
              </a:buClr>
              <a:buSzPts val="1800"/>
              <a:buNone/>
              <a:defRPr/>
            </a:lvl6pPr>
            <a:lvl7pPr marL="4267093" lvl="6" indent="-457189" algn="l">
              <a:lnSpc>
                <a:spcPct val="90000"/>
              </a:lnSpc>
              <a:spcBef>
                <a:spcPts val="800"/>
              </a:spcBef>
              <a:spcAft>
                <a:spcPts val="0"/>
              </a:spcAft>
              <a:buClr>
                <a:schemeClr val="dk1"/>
              </a:buClr>
              <a:buSzPts val="1800"/>
              <a:buChar char="•"/>
              <a:defRPr/>
            </a:lvl7pPr>
            <a:lvl8pPr marL="4876678" lvl="7" indent="-457189" algn="l">
              <a:lnSpc>
                <a:spcPct val="90000"/>
              </a:lnSpc>
              <a:spcBef>
                <a:spcPts val="800"/>
              </a:spcBef>
              <a:spcAft>
                <a:spcPts val="0"/>
              </a:spcAft>
              <a:buClr>
                <a:schemeClr val="dk1"/>
              </a:buClr>
              <a:buSzPts val="1800"/>
              <a:buChar char="•"/>
              <a:defRPr/>
            </a:lvl8pPr>
            <a:lvl9pPr marL="5486263" lvl="8" indent="-457189" algn="l">
              <a:lnSpc>
                <a:spcPct val="90000"/>
              </a:lnSpc>
              <a:spcBef>
                <a:spcPts val="800"/>
              </a:spcBef>
              <a:spcAft>
                <a:spcPts val="0"/>
              </a:spcAft>
              <a:buClr>
                <a:schemeClr val="dk1"/>
              </a:buClr>
              <a:buSzPts val="1800"/>
              <a:buChar char="•"/>
              <a:defRPr/>
            </a:lvl9pPr>
          </a:lstStyle>
          <a:p>
            <a:pPr lvl="0"/>
            <a:r>
              <a:rPr lang="en-US"/>
              <a:t>Click to edit Master text styles</a:t>
            </a:r>
          </a:p>
        </p:txBody>
      </p:sp>
      <p:sp>
        <p:nvSpPr>
          <p:cNvPr id="91" name="Google Shape;91;p12"/>
          <p:cNvSpPr>
            <a:spLocks noGrp="1"/>
          </p:cNvSpPr>
          <p:nvPr>
            <p:ph type="pic" idx="4"/>
          </p:nvPr>
        </p:nvSpPr>
        <p:spPr>
          <a:xfrm>
            <a:off x="6217921" y="1385303"/>
            <a:ext cx="4998719" cy="4023360"/>
          </a:xfrm>
          <a:prstGeom prst="rect">
            <a:avLst/>
          </a:prstGeom>
          <a:solidFill>
            <a:srgbClr val="DBE7F5"/>
          </a:solidFill>
          <a:ln>
            <a:noFill/>
          </a:ln>
        </p:spPr>
      </p:sp>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p:cNvPicPr preferRelativeResize="0"/>
          <p:nvPr/>
        </p:nvPicPr>
        <p:blipFill rotWithShape="1">
          <a:blip r:embed="rId18">
            <a:alphaModFix/>
          </a:blip>
          <a:srcRect/>
          <a:stretch/>
        </p:blipFill>
        <p:spPr>
          <a:xfrm>
            <a:off x="457201" y="6155475"/>
            <a:ext cx="1830252" cy="354621"/>
          </a:xfrm>
          <a:prstGeom prst="rect">
            <a:avLst/>
          </a:prstGeom>
          <a:noFill/>
          <a:ln>
            <a:noFill/>
          </a:ln>
        </p:spPr>
      </p:pic>
      <p:sp>
        <p:nvSpPr>
          <p:cNvPr id="11" name="Google Shape;11;p1"/>
          <p:cNvSpPr/>
          <p:nvPr/>
        </p:nvSpPr>
        <p:spPr>
          <a:xfrm>
            <a:off x="853440" y="1095523"/>
            <a:ext cx="10363200" cy="48768"/>
          </a:xfrm>
          <a:prstGeom prst="rect">
            <a:avLst/>
          </a:prstGeom>
          <a:solidFill>
            <a:srgbClr val="2774AE"/>
          </a:solidFill>
          <a:ln>
            <a:noFill/>
          </a:ln>
        </p:spPr>
        <p:txBody>
          <a:bodyPr spcFirstLastPara="1" wrap="square" lIns="0" tIns="0" rIns="0" bIns="0" anchor="t" anchorCtr="0">
            <a:noAutofit/>
          </a:bodyPr>
          <a:lstStyle/>
          <a:p>
            <a:pPr marL="0" marR="0" lvl="0" indent="0" algn="ctr" rtl="0">
              <a:spcBef>
                <a:spcPts val="0"/>
              </a:spcBef>
              <a:spcAft>
                <a:spcPts val="0"/>
              </a:spcAft>
              <a:buNone/>
            </a:pPr>
            <a:endParaRPr sz="1800" b="0" i="0" u="none" strike="noStrike" cap="none">
              <a:solidFill>
                <a:schemeClr val="lt1"/>
              </a:solidFill>
              <a:latin typeface="Helvetica Neue"/>
              <a:ea typeface="Helvetica Neue"/>
              <a:cs typeface="Helvetica Neue"/>
              <a:sym typeface="Helvetica Neue"/>
            </a:endParaRPr>
          </a:p>
        </p:txBody>
      </p:sp>
      <p:sp>
        <p:nvSpPr>
          <p:cNvPr id="12" name="Google Shape;12;p1"/>
          <p:cNvSpPr txBox="1">
            <a:spLocks noGrp="1"/>
          </p:cNvSpPr>
          <p:nvPr>
            <p:ph type="title"/>
          </p:nvPr>
        </p:nvSpPr>
        <p:spPr>
          <a:xfrm>
            <a:off x="853439" y="622043"/>
            <a:ext cx="10363200" cy="387798"/>
          </a:xfrm>
          <a:prstGeom prst="rect">
            <a:avLst/>
          </a:prstGeom>
          <a:noFill/>
          <a:ln>
            <a:noFill/>
          </a:ln>
        </p:spPr>
        <p:txBody>
          <a:bodyPr spcFirstLastPara="1" wrap="square" lIns="0" tIns="0" rIns="0" bIns="0" anchor="b" anchorCtr="0">
            <a:spAutoFit/>
          </a:bodyPr>
          <a:lstStyle>
            <a:lvl1pPr marR="0" lvl="0" algn="l" rtl="0">
              <a:lnSpc>
                <a:spcPct val="90000"/>
              </a:lnSpc>
              <a:spcBef>
                <a:spcPts val="0"/>
              </a:spcBef>
              <a:spcAft>
                <a:spcPts val="0"/>
              </a:spcAft>
              <a:buClr>
                <a:srgbClr val="58595B"/>
              </a:buClr>
              <a:buSzPts val="2800"/>
              <a:buFont typeface="Helvetica Neue"/>
              <a:buNone/>
              <a:defRPr sz="2800" b="1" i="0" u="none" strike="noStrike" cap="none">
                <a:solidFill>
                  <a:srgbClr val="58595B"/>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1"/>
          <p:cNvSpPr txBox="1">
            <a:spLocks noGrp="1"/>
          </p:cNvSpPr>
          <p:nvPr>
            <p:ph type="sldNum" idx="12"/>
          </p:nvPr>
        </p:nvSpPr>
        <p:spPr>
          <a:xfrm>
            <a:off x="11582400" y="6339841"/>
            <a:ext cx="609600" cy="422737"/>
          </a:xfrm>
          <a:prstGeom prst="rect">
            <a:avLst/>
          </a:prstGeom>
          <a:noFill/>
          <a:ln>
            <a:noFill/>
          </a:ln>
        </p:spPr>
        <p:txBody>
          <a:bodyPr spcFirstLastPara="1" wrap="square" lIns="0" tIns="0" rIns="0" bIns="256025" anchor="t" anchorCtr="0">
            <a:spAutoFit/>
          </a:bodyPr>
          <a:lstStyle>
            <a:lvl1pPr marL="0" marR="0" lvl="0" indent="0" algn="l" rtl="0">
              <a:lnSpc>
                <a:spcPct val="100000"/>
              </a:lnSpc>
              <a:spcBef>
                <a:spcPts val="0"/>
              </a:spcBef>
              <a:buNone/>
              <a:defRPr sz="1067" b="0" i="0" u="none" strike="noStrike" cap="none">
                <a:solidFill>
                  <a:srgbClr val="898989"/>
                </a:solidFill>
                <a:latin typeface="Helvetica Neue"/>
                <a:ea typeface="Helvetica Neue"/>
                <a:cs typeface="Helvetica Neue"/>
                <a:sym typeface="Helvetica Neue"/>
              </a:defRPr>
            </a:lvl1pPr>
            <a:lvl2pPr marL="0" marR="0" lvl="1" indent="0" algn="l" rtl="0">
              <a:lnSpc>
                <a:spcPct val="100000"/>
              </a:lnSpc>
              <a:spcBef>
                <a:spcPts val="0"/>
              </a:spcBef>
              <a:buNone/>
              <a:defRPr sz="1067" b="0" i="0" u="none" strike="noStrike" cap="none">
                <a:solidFill>
                  <a:srgbClr val="898989"/>
                </a:solidFill>
                <a:latin typeface="Helvetica Neue"/>
                <a:ea typeface="Helvetica Neue"/>
                <a:cs typeface="Helvetica Neue"/>
                <a:sym typeface="Helvetica Neue"/>
              </a:defRPr>
            </a:lvl2pPr>
            <a:lvl3pPr marL="0" marR="0" lvl="2" indent="0" algn="l" rtl="0">
              <a:lnSpc>
                <a:spcPct val="100000"/>
              </a:lnSpc>
              <a:spcBef>
                <a:spcPts val="0"/>
              </a:spcBef>
              <a:buNone/>
              <a:defRPr sz="1067" b="0" i="0" u="none" strike="noStrike" cap="none">
                <a:solidFill>
                  <a:srgbClr val="898989"/>
                </a:solidFill>
                <a:latin typeface="Helvetica Neue"/>
                <a:ea typeface="Helvetica Neue"/>
                <a:cs typeface="Helvetica Neue"/>
                <a:sym typeface="Helvetica Neue"/>
              </a:defRPr>
            </a:lvl3pPr>
            <a:lvl4pPr marL="0" marR="0" lvl="3" indent="0" algn="l" rtl="0">
              <a:lnSpc>
                <a:spcPct val="100000"/>
              </a:lnSpc>
              <a:spcBef>
                <a:spcPts val="0"/>
              </a:spcBef>
              <a:buNone/>
              <a:defRPr sz="1067" b="0" i="0" u="none" strike="noStrike" cap="none">
                <a:solidFill>
                  <a:srgbClr val="898989"/>
                </a:solidFill>
                <a:latin typeface="Helvetica Neue"/>
                <a:ea typeface="Helvetica Neue"/>
                <a:cs typeface="Helvetica Neue"/>
                <a:sym typeface="Helvetica Neue"/>
              </a:defRPr>
            </a:lvl4pPr>
            <a:lvl5pPr marL="0" marR="0" lvl="4" indent="0" algn="l" rtl="0">
              <a:lnSpc>
                <a:spcPct val="100000"/>
              </a:lnSpc>
              <a:spcBef>
                <a:spcPts val="0"/>
              </a:spcBef>
              <a:buNone/>
              <a:defRPr sz="1067" b="0" i="0" u="none" strike="noStrike" cap="none">
                <a:solidFill>
                  <a:srgbClr val="898989"/>
                </a:solidFill>
                <a:latin typeface="Helvetica Neue"/>
                <a:ea typeface="Helvetica Neue"/>
                <a:cs typeface="Helvetica Neue"/>
                <a:sym typeface="Helvetica Neue"/>
              </a:defRPr>
            </a:lvl5pPr>
            <a:lvl6pPr marL="0" marR="0" lvl="5" indent="0" algn="l" rtl="0">
              <a:lnSpc>
                <a:spcPct val="100000"/>
              </a:lnSpc>
              <a:spcBef>
                <a:spcPts val="0"/>
              </a:spcBef>
              <a:buNone/>
              <a:defRPr sz="1067" b="0" i="0" u="none" strike="noStrike" cap="none">
                <a:solidFill>
                  <a:srgbClr val="898989"/>
                </a:solidFill>
                <a:latin typeface="Helvetica Neue"/>
                <a:ea typeface="Helvetica Neue"/>
                <a:cs typeface="Helvetica Neue"/>
                <a:sym typeface="Helvetica Neue"/>
              </a:defRPr>
            </a:lvl6pPr>
            <a:lvl7pPr marL="0" marR="0" lvl="6" indent="0" algn="l" rtl="0">
              <a:lnSpc>
                <a:spcPct val="100000"/>
              </a:lnSpc>
              <a:spcBef>
                <a:spcPts val="0"/>
              </a:spcBef>
              <a:buNone/>
              <a:defRPr sz="1067" b="0" i="0" u="none" strike="noStrike" cap="none">
                <a:solidFill>
                  <a:srgbClr val="898989"/>
                </a:solidFill>
                <a:latin typeface="Helvetica Neue"/>
                <a:ea typeface="Helvetica Neue"/>
                <a:cs typeface="Helvetica Neue"/>
                <a:sym typeface="Helvetica Neue"/>
              </a:defRPr>
            </a:lvl7pPr>
            <a:lvl8pPr marL="0" marR="0" lvl="7" indent="0" algn="l" rtl="0">
              <a:lnSpc>
                <a:spcPct val="100000"/>
              </a:lnSpc>
              <a:spcBef>
                <a:spcPts val="0"/>
              </a:spcBef>
              <a:buNone/>
              <a:defRPr sz="1067" b="0" i="0" u="none" strike="noStrike" cap="none">
                <a:solidFill>
                  <a:srgbClr val="898989"/>
                </a:solidFill>
                <a:latin typeface="Helvetica Neue"/>
                <a:ea typeface="Helvetica Neue"/>
                <a:cs typeface="Helvetica Neue"/>
                <a:sym typeface="Helvetica Neue"/>
              </a:defRPr>
            </a:lvl8pPr>
            <a:lvl9pPr marL="0" marR="0" lvl="8" indent="0" algn="l" rtl="0">
              <a:lnSpc>
                <a:spcPct val="100000"/>
              </a:lnSpc>
              <a:spcBef>
                <a:spcPts val="0"/>
              </a:spcBef>
              <a:buNone/>
              <a:defRPr sz="1067" b="0" i="0" u="none" strike="noStrike" cap="none">
                <a:solidFill>
                  <a:srgbClr val="898989"/>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
        <p:nvSpPr>
          <p:cNvPr id="14" name="Google Shape;14;p1"/>
          <p:cNvSpPr txBox="1">
            <a:spLocks noGrp="1"/>
          </p:cNvSpPr>
          <p:nvPr>
            <p:ph type="body" idx="1"/>
          </p:nvPr>
        </p:nvSpPr>
        <p:spPr>
          <a:xfrm>
            <a:off x="1463041" y="1584961"/>
            <a:ext cx="9753599" cy="296491"/>
          </a:xfrm>
          <a:prstGeom prst="rect">
            <a:avLst/>
          </a:prstGeom>
          <a:noFill/>
          <a:ln>
            <a:noFill/>
          </a:ln>
        </p:spPr>
        <p:txBody>
          <a:bodyPr spcFirstLastPara="1" wrap="square" lIns="0" tIns="0" rIns="0" bIns="0" anchor="t" anchorCtr="0">
            <a:spAutoFit/>
          </a:bodyPr>
          <a:lstStyle>
            <a:lvl1pPr marL="457200" marR="0" lvl="0" indent="-317500" algn="l" rtl="0">
              <a:lnSpc>
                <a:spcPct val="90000"/>
              </a:lnSpc>
              <a:spcBef>
                <a:spcPts val="750"/>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1pPr>
            <a:lvl2pPr marL="914400" marR="0" lvl="1" indent="-317500"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2pPr>
            <a:lvl3pPr marL="1371600" marR="0" lvl="2" indent="-317500"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3pPr>
            <a:lvl4pPr marL="1828800" marR="0" lvl="3" indent="-317500"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4pPr>
            <a:lvl5pPr marL="2286000" marR="0" lvl="4" indent="-317500"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5pPr>
            <a:lvl6pPr marL="2743200" marR="0" lvl="5" indent="-228600" algn="l" rtl="0">
              <a:lnSpc>
                <a:spcPct val="90000"/>
              </a:lnSpc>
              <a:spcBef>
                <a:spcPts val="0"/>
              </a:spcBef>
              <a:spcAft>
                <a:spcPts val="0"/>
              </a:spcAft>
              <a:buClr>
                <a:schemeClr val="dk1"/>
              </a:buClr>
              <a:buSzPts val="100"/>
              <a:buFont typeface="Arial"/>
              <a:buNone/>
              <a:defRPr sz="100" b="0" i="0" u="none" strike="noStrike" cap="none">
                <a:solidFill>
                  <a:schemeClr val="dk1"/>
                </a:solidFill>
                <a:latin typeface="Helvetica Neue"/>
                <a:ea typeface="Helvetica Neue"/>
                <a:cs typeface="Helvetica Neue"/>
                <a:sym typeface="Helvetica Neue"/>
              </a:defRPr>
            </a:lvl6pPr>
            <a:lvl7pPr marL="3200400" marR="0" lvl="6" indent="-571500" algn="l" rtl="0">
              <a:lnSpc>
                <a:spcPct val="90000"/>
              </a:lnSpc>
              <a:spcBef>
                <a:spcPts val="600"/>
              </a:spcBef>
              <a:spcAft>
                <a:spcPts val="0"/>
              </a:spcAft>
              <a:buClr>
                <a:schemeClr val="dk1"/>
              </a:buClr>
              <a:buSzPts val="5400"/>
              <a:buFont typeface="Arial"/>
              <a:buChar char="•"/>
              <a:defRPr sz="5400" b="0" i="0" u="none" strike="noStrike" cap="none">
                <a:solidFill>
                  <a:schemeClr val="dk1"/>
                </a:solidFill>
                <a:latin typeface="Helvetica Neue"/>
                <a:ea typeface="Helvetica Neue"/>
                <a:cs typeface="Helvetica Neue"/>
                <a:sym typeface="Helvetica Neue"/>
              </a:defRPr>
            </a:lvl7pPr>
            <a:lvl8pPr marL="3657600" marR="0" lvl="7" indent="-234950" algn="l" rtl="0">
              <a:lnSpc>
                <a:spcPct val="90000"/>
              </a:lnSpc>
              <a:spcBef>
                <a:spcPts val="600"/>
              </a:spcBef>
              <a:spcAft>
                <a:spcPts val="0"/>
              </a:spcAft>
              <a:buClr>
                <a:schemeClr val="dk1"/>
              </a:buClr>
              <a:buSzPts val="100"/>
              <a:buFont typeface="Arial"/>
              <a:buChar char="•"/>
              <a:defRPr sz="100" b="0" i="0" u="none" strike="noStrike" cap="none">
                <a:solidFill>
                  <a:schemeClr val="dk1"/>
                </a:solidFill>
                <a:latin typeface="Helvetica Neue"/>
                <a:ea typeface="Helvetica Neue"/>
                <a:cs typeface="Helvetica Neue"/>
                <a:sym typeface="Helvetica Neue"/>
              </a:defRPr>
            </a:lvl8pPr>
            <a:lvl9pPr marL="4114800" marR="0" lvl="8" indent="-492125" algn="l" rtl="0">
              <a:lnSpc>
                <a:spcPct val="90000"/>
              </a:lnSpc>
              <a:spcBef>
                <a:spcPts val="600"/>
              </a:spcBef>
              <a:spcAft>
                <a:spcPts val="0"/>
              </a:spcAft>
              <a:buClr>
                <a:schemeClr val="dk1"/>
              </a:buClr>
              <a:buSzPts val="4150"/>
              <a:buFont typeface="Arial"/>
              <a:buChar char="•"/>
              <a:defRPr sz="4150" b="0" i="0" u="none" strike="noStrike" cap="none">
                <a:solidFill>
                  <a:schemeClr val="dk1"/>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6" r:id="rId15"/>
    <p:sldLayoutId id="2147483667" r:id="rId16"/>
  </p:sldLayoutIdLst>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10.xml"/><Relationship Id="rId7" Type="http://schemas.openxmlformats.org/officeDocument/2006/relationships/image" Target="../media/image37.svg"/><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39.sv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5.xml"/><Relationship Id="rId1" Type="http://schemas.openxmlformats.org/officeDocument/2006/relationships/tags" Target="../tags/tag8.xml"/><Relationship Id="rId5" Type="http://schemas.openxmlformats.org/officeDocument/2006/relationships/image" Target="../media/image35.sv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sv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1.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61.png"/><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notesSlide" Target="../notesSlides/notesSlide2.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65.png"/><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2.png"/><Relationship Id="rId7" Type="http://schemas.openxmlformats.org/officeDocument/2006/relationships/diagramColors" Target="../diagrams/colors1.xml"/><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4.png"/><Relationship Id="rId7"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3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sv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76.png"/><Relationship Id="rId5" Type="http://schemas.openxmlformats.org/officeDocument/2006/relationships/image" Target="../media/image75.svg"/><Relationship Id="rId4" Type="http://schemas.openxmlformats.org/officeDocument/2006/relationships/image" Target="../media/image74.png"/><Relationship Id="rId9" Type="http://schemas.openxmlformats.org/officeDocument/2006/relationships/image" Target="../media/image79.svg"/></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19.svg"/></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19.sv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14.png"/><Relationship Id="rId7" Type="http://schemas.openxmlformats.org/officeDocument/2006/relationships/image" Target="../media/image88.pn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15.sv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5.xml"/><Relationship Id="rId1" Type="http://schemas.openxmlformats.org/officeDocument/2006/relationships/tags" Target="../tags/tag9.xml"/><Relationship Id="rId5" Type="http://schemas.openxmlformats.org/officeDocument/2006/relationships/image" Target="../media/image39.svg"/><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90.png"/><Relationship Id="rId7" Type="http://schemas.openxmlformats.org/officeDocument/2006/relationships/image" Target="../media/image93.png"/><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92.png"/><Relationship Id="rId4" Type="http://schemas.openxmlformats.org/officeDocument/2006/relationships/image" Target="../media/image91.png"/><Relationship Id="rId9" Type="http://schemas.openxmlformats.org/officeDocument/2006/relationships/image" Target="../media/image94.png"/></Relationships>
</file>

<file path=ppt/slides/_rels/slide4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8" Type="http://schemas.openxmlformats.org/officeDocument/2006/relationships/image" Target="../media/image101.svg"/><Relationship Id="rId13" Type="http://schemas.openxmlformats.org/officeDocument/2006/relationships/image" Target="../media/image106.png"/><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105.svg"/><Relationship Id="rId2" Type="http://schemas.openxmlformats.org/officeDocument/2006/relationships/notesSlide" Target="../notesSlides/notesSlide49.xml"/><Relationship Id="rId16" Type="http://schemas.openxmlformats.org/officeDocument/2006/relationships/image" Target="../media/image109.svg"/><Relationship Id="rId1" Type="http://schemas.openxmlformats.org/officeDocument/2006/relationships/slideLayout" Target="../slideLayouts/slideLayout4.xml"/><Relationship Id="rId6" Type="http://schemas.openxmlformats.org/officeDocument/2006/relationships/image" Target="../media/image99.svg"/><Relationship Id="rId11" Type="http://schemas.openxmlformats.org/officeDocument/2006/relationships/image" Target="../media/image104.png"/><Relationship Id="rId5" Type="http://schemas.openxmlformats.org/officeDocument/2006/relationships/image" Target="../media/image98.png"/><Relationship Id="rId15" Type="http://schemas.openxmlformats.org/officeDocument/2006/relationships/image" Target="../media/image108.png"/><Relationship Id="rId10" Type="http://schemas.openxmlformats.org/officeDocument/2006/relationships/image" Target="../media/image103.svg"/><Relationship Id="rId4" Type="http://schemas.openxmlformats.org/officeDocument/2006/relationships/image" Target="../media/image97.svg"/><Relationship Id="rId9" Type="http://schemas.openxmlformats.org/officeDocument/2006/relationships/image" Target="../media/image102.png"/><Relationship Id="rId14" Type="http://schemas.openxmlformats.org/officeDocument/2006/relationships/image" Target="../media/image107.svg"/></Relationships>
</file>

<file path=ppt/slides/_rels/slide5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0.xml"/><Relationship Id="rId1" Type="http://schemas.openxmlformats.org/officeDocument/2006/relationships/slideLayout" Target="../slideLayouts/slideLayout4.xml"/><Relationship Id="rId5" Type="http://schemas.openxmlformats.org/officeDocument/2006/relationships/image" Target="../media/image95.png"/><Relationship Id="rId4" Type="http://schemas.openxmlformats.org/officeDocument/2006/relationships/image" Target="../media/image111.svg"/></Relationships>
</file>

<file path=ppt/slides/_rels/slide5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1.xml"/><Relationship Id="rId1" Type="http://schemas.openxmlformats.org/officeDocument/2006/relationships/slideLayout" Target="../slideLayouts/slideLayout4.xml"/><Relationship Id="rId5" Type="http://schemas.openxmlformats.org/officeDocument/2006/relationships/image" Target="../media/image95.png"/><Relationship Id="rId4" Type="http://schemas.openxmlformats.org/officeDocument/2006/relationships/image" Target="../media/image111.sv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image" Target="../media/image115.svg"/><Relationship Id="rId5" Type="http://schemas.openxmlformats.org/officeDocument/2006/relationships/image" Target="../media/image114.png"/><Relationship Id="rId4" Type="http://schemas.openxmlformats.org/officeDocument/2006/relationships/image" Target="../media/image113.svg"/></Relationships>
</file>

<file path=ppt/slides/_rels/slide57.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5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png"/><Relationship Id="rId3" Type="http://schemas.openxmlformats.org/officeDocument/2006/relationships/image" Target="../media/image13.png"/><Relationship Id="rId7" Type="http://schemas.openxmlformats.org/officeDocument/2006/relationships/image" Target="../media/image15.svg"/><Relationship Id="rId12" Type="http://schemas.openxmlformats.org/officeDocument/2006/relationships/image" Target="../media/image10.png"/><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9.png"/><Relationship Id="rId5" Type="http://schemas.openxmlformats.org/officeDocument/2006/relationships/image" Target="../media/image118.svg"/><Relationship Id="rId10" Type="http://schemas.openxmlformats.org/officeDocument/2006/relationships/image" Target="../media/image3.png"/><Relationship Id="rId4" Type="http://schemas.openxmlformats.org/officeDocument/2006/relationships/image" Target="../media/image117.png"/><Relationship Id="rId9" Type="http://schemas.openxmlformats.org/officeDocument/2006/relationships/image" Target="../media/image8.png"/></Relationships>
</file>

<file path=ppt/slides/_rels/slide59.xml.rels><?xml version="1.0" encoding="UTF-8" standalone="yes"?>
<Relationships xmlns="http://schemas.openxmlformats.org/package/2006/relationships"><Relationship Id="rId8" Type="http://schemas.openxmlformats.org/officeDocument/2006/relationships/image" Target="../media/image120.svg"/><Relationship Id="rId3" Type="http://schemas.openxmlformats.org/officeDocument/2006/relationships/image" Target="../media/image117.png"/><Relationship Id="rId7" Type="http://schemas.openxmlformats.org/officeDocument/2006/relationships/image" Target="../media/image119.png"/><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18.svg"/><Relationship Id="rId9" Type="http://schemas.openxmlformats.org/officeDocument/2006/relationships/image" Target="../media/image121.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6.xml"/><Relationship Id="rId7" Type="http://schemas.microsoft.com/office/2007/relationships/hdphoto" Target="../media/hdphoto1.wdp"/><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microsoft.com/office/2007/relationships/hdphoto" Target="../media/hdphoto2.wdp"/></Relationships>
</file>

<file path=ppt/slides/_rels/slide60.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5.svg"/><Relationship Id="rId2" Type="http://schemas.openxmlformats.org/officeDocument/2006/relationships/notesSlide" Target="../notesSlides/notesSlide59.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90.png"/><Relationship Id="rId4" Type="http://schemas.openxmlformats.org/officeDocument/2006/relationships/image" Target="../media/image118.svg"/></Relationships>
</file>

<file path=ppt/slides/_rels/slide61.xml.rels><?xml version="1.0" encoding="UTF-8" standalone="yes"?>
<Relationships xmlns="http://schemas.openxmlformats.org/package/2006/relationships"><Relationship Id="rId8" Type="http://schemas.openxmlformats.org/officeDocument/2006/relationships/image" Target="../media/image125.svg"/><Relationship Id="rId3" Type="http://schemas.openxmlformats.org/officeDocument/2006/relationships/image" Target="../media/image117.png"/><Relationship Id="rId7" Type="http://schemas.openxmlformats.org/officeDocument/2006/relationships/image" Target="../media/image124.png"/><Relationship Id="rId12" Type="http://schemas.openxmlformats.org/officeDocument/2006/relationships/image" Target="../media/image29.svg"/><Relationship Id="rId2" Type="http://schemas.openxmlformats.org/officeDocument/2006/relationships/notesSlide" Target="../notesSlides/notesSlide60.xml"/><Relationship Id="rId1" Type="http://schemas.openxmlformats.org/officeDocument/2006/relationships/slideLayout" Target="../slideLayouts/slideLayout4.xml"/><Relationship Id="rId6" Type="http://schemas.openxmlformats.org/officeDocument/2006/relationships/image" Target="../media/image123.svg"/><Relationship Id="rId11" Type="http://schemas.openxmlformats.org/officeDocument/2006/relationships/image" Target="../media/image28.png"/><Relationship Id="rId5" Type="http://schemas.openxmlformats.org/officeDocument/2006/relationships/image" Target="../media/image122.png"/><Relationship Id="rId10" Type="http://schemas.openxmlformats.org/officeDocument/2006/relationships/image" Target="../media/image15.svg"/><Relationship Id="rId4" Type="http://schemas.openxmlformats.org/officeDocument/2006/relationships/image" Target="../media/image118.svg"/><Relationship Id="rId9" Type="http://schemas.openxmlformats.org/officeDocument/2006/relationships/image" Target="../media/image14.png"/></Relationships>
</file>

<file path=ppt/slides/_rels/slide6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61.xml"/><Relationship Id="rId7" Type="http://schemas.openxmlformats.org/officeDocument/2006/relationships/image" Target="../media/image37.svg"/><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39.svg"/></Relationships>
</file>

<file path=ppt/slides/_rels/slide63.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6.png"/><Relationship Id="rId18" Type="http://schemas.openxmlformats.org/officeDocument/2006/relationships/image" Target="../media/image141.png"/><Relationship Id="rId3" Type="http://schemas.openxmlformats.org/officeDocument/2006/relationships/image" Target="../media/image126.jpeg"/><Relationship Id="rId7" Type="http://schemas.openxmlformats.org/officeDocument/2006/relationships/image" Target="../media/image130.png"/><Relationship Id="rId12" Type="http://schemas.openxmlformats.org/officeDocument/2006/relationships/image" Target="../media/image135.png"/><Relationship Id="rId17" Type="http://schemas.openxmlformats.org/officeDocument/2006/relationships/image" Target="../media/image140.png"/><Relationship Id="rId2" Type="http://schemas.openxmlformats.org/officeDocument/2006/relationships/notesSlide" Target="../notesSlides/notesSlide62.xml"/><Relationship Id="rId16" Type="http://schemas.openxmlformats.org/officeDocument/2006/relationships/image" Target="../media/image139.png"/><Relationship Id="rId1" Type="http://schemas.openxmlformats.org/officeDocument/2006/relationships/slideLayout" Target="../slideLayouts/slideLayout16.xml"/><Relationship Id="rId6" Type="http://schemas.openxmlformats.org/officeDocument/2006/relationships/image" Target="../media/image129.png"/><Relationship Id="rId11" Type="http://schemas.openxmlformats.org/officeDocument/2006/relationships/image" Target="../media/image134.png"/><Relationship Id="rId5" Type="http://schemas.openxmlformats.org/officeDocument/2006/relationships/image" Target="../media/image128.png"/><Relationship Id="rId15" Type="http://schemas.openxmlformats.org/officeDocument/2006/relationships/image" Target="../media/image138.png"/><Relationship Id="rId10" Type="http://schemas.openxmlformats.org/officeDocument/2006/relationships/image" Target="../media/image133.png"/><Relationship Id="rId4" Type="http://schemas.openxmlformats.org/officeDocument/2006/relationships/image" Target="../media/image127.png"/><Relationship Id="rId9" Type="http://schemas.openxmlformats.org/officeDocument/2006/relationships/image" Target="../media/image132.png"/><Relationship Id="rId14" Type="http://schemas.openxmlformats.org/officeDocument/2006/relationships/image" Target="../media/image137.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7.xml"/><Relationship Id="rId7" Type="http://schemas.openxmlformats.org/officeDocument/2006/relationships/image" Target="../media/image21.svg"/><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6.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sv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3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9" name="Google Shape;129;p19"/>
          <p:cNvSpPr txBox="1">
            <a:spLocks noGrp="1"/>
          </p:cNvSpPr>
          <p:nvPr>
            <p:ph type="body" idx="2"/>
          </p:nvPr>
        </p:nvSpPr>
        <p:spPr>
          <a:xfrm>
            <a:off x="853440" y="5973996"/>
            <a:ext cx="1584800" cy="221599"/>
          </a:xfrm>
          <a:prstGeom prst="rect">
            <a:avLst/>
          </a:prstGeom>
          <a:noFill/>
          <a:ln>
            <a:noFill/>
          </a:ln>
        </p:spPr>
        <p:txBody>
          <a:bodyPr spcFirstLastPara="1" wrap="square" lIns="12167" tIns="0" rIns="0" bIns="0" anchor="b" anchorCtr="0">
            <a:spAutoFit/>
          </a:bodyPr>
          <a:lstStyle/>
          <a:p>
            <a:pPr marL="0" indent="0">
              <a:spcBef>
                <a:spcPts val="0"/>
              </a:spcBef>
            </a:pPr>
            <a:r>
              <a:rPr lang="en-US"/>
              <a:t>03/04/2025</a:t>
            </a:r>
            <a:endParaRPr/>
          </a:p>
        </p:txBody>
      </p:sp>
      <p:pic>
        <p:nvPicPr>
          <p:cNvPr id="130" name="Google Shape;130;p19"/>
          <p:cNvPicPr preferRelativeResize="0">
            <a:picLocks noGrp="1"/>
          </p:cNvPicPr>
          <p:nvPr>
            <p:ph type="pic" idx="3"/>
          </p:nvPr>
        </p:nvPicPr>
        <p:blipFill rotWithShape="1">
          <a:blip r:embed="rId3">
            <a:alphaModFix/>
          </a:blip>
          <a:srcRect/>
          <a:stretch/>
        </p:blipFill>
        <p:spPr>
          <a:xfrm>
            <a:off x="863600" y="641540"/>
            <a:ext cx="2656496" cy="514713"/>
          </a:xfrm>
          <a:prstGeom prst="rect">
            <a:avLst/>
          </a:prstGeom>
          <a:noFill/>
          <a:ln>
            <a:noFill/>
          </a:ln>
        </p:spPr>
      </p:pic>
      <p:sp>
        <p:nvSpPr>
          <p:cNvPr id="131" name="Google Shape;131;p19"/>
          <p:cNvSpPr txBox="1">
            <a:spLocks noGrp="1"/>
          </p:cNvSpPr>
          <p:nvPr>
            <p:ph type="body" idx="4"/>
          </p:nvPr>
        </p:nvSpPr>
        <p:spPr>
          <a:xfrm>
            <a:off x="1773816" y="2758814"/>
            <a:ext cx="8644367" cy="1070037"/>
          </a:xfrm>
          <a:prstGeom prst="rect">
            <a:avLst/>
          </a:prstGeom>
          <a:noFill/>
          <a:ln>
            <a:noFill/>
          </a:ln>
        </p:spPr>
        <p:txBody>
          <a:bodyPr spcFirstLastPara="1" wrap="square" lIns="0" tIns="0" rIns="0" bIns="0" anchor="ctr" anchorCtr="0">
            <a:spAutoFit/>
          </a:bodyPr>
          <a:lstStyle/>
          <a:p>
            <a:pPr marL="0" indent="0" algn="ctr"/>
            <a:r>
              <a:rPr lang="en-US" sz="3400">
                <a:solidFill>
                  <a:schemeClr val="tx1">
                    <a:lumMod val="50000"/>
                  </a:schemeClr>
                </a:solidFill>
              </a:rPr>
              <a:t>Hardware-Assisted Software Support for Heterogeneous Computing</a:t>
            </a:r>
          </a:p>
        </p:txBody>
      </p:sp>
      <p:sp>
        <p:nvSpPr>
          <p:cNvPr id="137" name="Google Shape;137;p19"/>
          <p:cNvSpPr txBox="1"/>
          <p:nvPr/>
        </p:nvSpPr>
        <p:spPr>
          <a:xfrm>
            <a:off x="3616330" y="4608974"/>
            <a:ext cx="4959338" cy="1061789"/>
          </a:xfrm>
          <a:prstGeom prst="rect">
            <a:avLst/>
          </a:prstGeom>
          <a:noFill/>
          <a:ln>
            <a:noFill/>
          </a:ln>
        </p:spPr>
        <p:txBody>
          <a:bodyPr spcFirstLastPara="1" wrap="square" lIns="121900" tIns="121900" rIns="121900" bIns="121900" anchor="t" anchorCtr="0">
            <a:spAutoFit/>
          </a:bodyPr>
          <a:lstStyle/>
          <a:p>
            <a:pPr algn="ctr"/>
            <a:r>
              <a:rPr lang="en-US" sz="2250">
                <a:latin typeface="Helvetica Neue"/>
                <a:ea typeface="Helvetica Neue"/>
                <a:cs typeface="Helvetica Neue"/>
                <a:sym typeface="Helvetica Neue"/>
              </a:rPr>
              <a:t>Jiyuan Wang</a:t>
            </a:r>
          </a:p>
          <a:p>
            <a:pPr algn="ctr"/>
            <a:endParaRPr sz="800">
              <a:latin typeface="Helvetica Neue"/>
              <a:ea typeface="Helvetica Neue"/>
              <a:cs typeface="Helvetica Neue"/>
              <a:sym typeface="Helvetica Neue"/>
            </a:endParaRPr>
          </a:p>
          <a:p>
            <a:pPr algn="ctr"/>
            <a:r>
              <a:rPr lang="en-US" sz="2250">
                <a:latin typeface="Helvetica Neue"/>
                <a:ea typeface="Helvetica Neue"/>
                <a:cs typeface="Helvetica Neue"/>
                <a:sym typeface="Helvetica Neue"/>
              </a:rPr>
              <a:t>University of California, Los Angeles</a:t>
            </a:r>
            <a:endParaRPr sz="2250">
              <a:latin typeface="Helvetica Neue"/>
              <a:ea typeface="Helvetica Neue"/>
              <a:cs typeface="Helvetica Neue"/>
              <a:sym typeface="Helvetica Neue"/>
            </a:endParaRPr>
          </a:p>
        </p:txBody>
      </p:sp>
    </p:spTree>
    <p:extLst>
      <p:ext uri="{BB962C8B-B14F-4D97-AF65-F5344CB8AC3E}">
        <p14:creationId xmlns:p14="http://schemas.microsoft.com/office/powerpoint/2010/main" val="365395657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78002-5A55-6998-BEE1-7560B0E71F5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69F25F-90BD-460F-F0C1-62A531982E6E}"/>
              </a:ext>
            </a:extLst>
          </p:cNvPr>
          <p:cNvSpPr>
            <a:spLocks noGrp="1"/>
          </p:cNvSpPr>
          <p:nvPr>
            <p:ph type="sldNum" idx="12"/>
          </p:nvPr>
        </p:nvSpPr>
        <p:spPr/>
        <p:txBody>
          <a:bodyPr/>
          <a:lstStyle/>
          <a:p>
            <a:fld id="{00000000-1234-1234-1234-123412341234}" type="slidenum">
              <a:rPr lang="en-US" smtClean="0"/>
              <a:pPr/>
              <a:t>10</a:t>
            </a:fld>
            <a:endParaRPr lang="en-US"/>
          </a:p>
        </p:txBody>
      </p:sp>
      <p:sp>
        <p:nvSpPr>
          <p:cNvPr id="8" name="TextBox 7">
            <a:extLst>
              <a:ext uri="{FF2B5EF4-FFF2-40B4-BE49-F238E27FC236}">
                <a16:creationId xmlns:a16="http://schemas.microsoft.com/office/drawing/2014/main" id="{76D68652-B9BB-22AA-B4B7-87ABA145B936}"/>
              </a:ext>
            </a:extLst>
          </p:cNvPr>
          <p:cNvSpPr txBox="1"/>
          <p:nvPr/>
        </p:nvSpPr>
        <p:spPr>
          <a:xfrm>
            <a:off x="853439" y="2613410"/>
            <a:ext cx="2417906" cy="502766"/>
          </a:xfrm>
          <a:prstGeom prst="rect">
            <a:avLst/>
          </a:prstGeom>
          <a:noFill/>
        </p:spPr>
        <p:txBody>
          <a:bodyPr wrap="none" rtlCol="0">
            <a:spAutoFit/>
          </a:bodyPr>
          <a:lstStyle/>
          <a:p>
            <a:r>
              <a:rPr lang="en-US" sz="2667" err="1">
                <a:solidFill>
                  <a:schemeClr val="tx1">
                    <a:lumMod val="50000"/>
                  </a:schemeClr>
                </a:solidFill>
              </a:rPr>
              <a:t>QDiff</a:t>
            </a:r>
            <a:r>
              <a:rPr lang="en-US" sz="2667"/>
              <a:t> </a:t>
            </a:r>
            <a:r>
              <a:rPr lang="en-US" sz="2667">
                <a:solidFill>
                  <a:schemeClr val="accent6">
                    <a:lumMod val="75000"/>
                    <a:lumOff val="25000"/>
                  </a:schemeClr>
                </a:solidFill>
              </a:rPr>
              <a:t>(ASE’21)</a:t>
            </a:r>
          </a:p>
        </p:txBody>
      </p:sp>
      <p:sp>
        <p:nvSpPr>
          <p:cNvPr id="12" name="Title 11">
            <a:extLst>
              <a:ext uri="{FF2B5EF4-FFF2-40B4-BE49-F238E27FC236}">
                <a16:creationId xmlns:a16="http://schemas.microsoft.com/office/drawing/2014/main" id="{48E4C1D1-93ED-6FD2-91D0-F810E8065480}"/>
              </a:ext>
            </a:extLst>
          </p:cNvPr>
          <p:cNvSpPr>
            <a:spLocks noGrp="1"/>
          </p:cNvSpPr>
          <p:nvPr>
            <p:ph type="title"/>
          </p:nvPr>
        </p:nvSpPr>
        <p:spPr/>
        <p:txBody>
          <a:bodyPr/>
          <a:lstStyle/>
          <a:p>
            <a:r>
              <a:rPr lang="en-US">
                <a:solidFill>
                  <a:schemeClr val="tx1">
                    <a:lumMod val="50000"/>
                  </a:schemeClr>
                </a:solidFill>
              </a:rPr>
              <a:t>Agenda</a:t>
            </a:r>
          </a:p>
        </p:txBody>
      </p:sp>
      <p:sp>
        <p:nvSpPr>
          <p:cNvPr id="15" name="TextBox 14">
            <a:extLst>
              <a:ext uri="{FF2B5EF4-FFF2-40B4-BE49-F238E27FC236}">
                <a16:creationId xmlns:a16="http://schemas.microsoft.com/office/drawing/2014/main" id="{C10EF8B0-9159-CBC5-9028-267E49569CC8}"/>
              </a:ext>
            </a:extLst>
          </p:cNvPr>
          <p:cNvSpPr txBox="1"/>
          <p:nvPr/>
        </p:nvSpPr>
        <p:spPr>
          <a:xfrm>
            <a:off x="4635264" y="2613410"/>
            <a:ext cx="2655536" cy="533992"/>
          </a:xfrm>
          <a:prstGeom prst="rect">
            <a:avLst/>
          </a:prstGeom>
          <a:noFill/>
        </p:spPr>
        <p:txBody>
          <a:bodyPr wrap="none" lIns="121920" tIns="60960" rIns="121920" bIns="60960" rtlCol="0" anchor="t">
            <a:spAutoFit/>
          </a:bodyPr>
          <a:lstStyle/>
          <a:p>
            <a:r>
              <a:rPr lang="en-US" sz="2670" err="1">
                <a:solidFill>
                  <a:schemeClr val="tx1">
                    <a:lumMod val="50000"/>
                  </a:schemeClr>
                </a:solidFill>
              </a:rPr>
              <a:t>HFuzz</a:t>
            </a:r>
            <a:r>
              <a:rPr lang="en-US" sz="2670">
                <a:solidFill>
                  <a:schemeClr val="tx1">
                    <a:lumMod val="50000"/>
                  </a:schemeClr>
                </a:solidFill>
              </a:rPr>
              <a:t> </a:t>
            </a:r>
            <a:r>
              <a:rPr lang="en-US" sz="2670">
                <a:solidFill>
                  <a:schemeClr val="accent6">
                    <a:lumMod val="75000"/>
                    <a:lumOff val="25000"/>
                  </a:schemeClr>
                </a:solidFill>
              </a:rPr>
              <a:t>(FSE’23</a:t>
            </a:r>
            <a:r>
              <a:rPr lang="en-US" sz="2133">
                <a:solidFill>
                  <a:schemeClr val="accent6">
                    <a:lumMod val="75000"/>
                    <a:lumOff val="25000"/>
                  </a:schemeClr>
                </a:solidFill>
              </a:rPr>
              <a:t>)</a:t>
            </a:r>
          </a:p>
        </p:txBody>
      </p:sp>
      <p:pic>
        <p:nvPicPr>
          <p:cNvPr id="20" name="Graphic 19" descr="Storytelling outline">
            <a:extLst>
              <a:ext uri="{FF2B5EF4-FFF2-40B4-BE49-F238E27FC236}">
                <a16:creationId xmlns:a16="http://schemas.microsoft.com/office/drawing/2014/main" id="{23FEA41C-1937-6DFF-E84C-700F2CDB9A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05192" y="3741825"/>
            <a:ext cx="914400" cy="914400"/>
          </a:xfrm>
          <a:prstGeom prst="rect">
            <a:avLst/>
          </a:prstGeom>
        </p:spPr>
      </p:pic>
      <p:sp>
        <p:nvSpPr>
          <p:cNvPr id="27" name="Rectangle 26">
            <a:extLst>
              <a:ext uri="{FF2B5EF4-FFF2-40B4-BE49-F238E27FC236}">
                <a16:creationId xmlns:a16="http://schemas.microsoft.com/office/drawing/2014/main" id="{991DA3A1-5ACB-AF98-CD3F-77BB6E0BDB86}"/>
              </a:ext>
            </a:extLst>
          </p:cNvPr>
          <p:cNvSpPr/>
          <p:nvPr/>
        </p:nvSpPr>
        <p:spPr>
          <a:xfrm>
            <a:off x="853439" y="4970100"/>
            <a:ext cx="2384993" cy="623547"/>
          </a:xfrm>
          <a:prstGeom prst="rect">
            <a:avLst/>
          </a:prstGeom>
          <a:solidFill>
            <a:srgbClr val="C8E7A8"/>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rgbClr val="000000"/>
                </a:solidFill>
              </a:rPr>
              <a:t>Understand Hardware</a:t>
            </a:r>
          </a:p>
        </p:txBody>
      </p:sp>
      <p:sp>
        <p:nvSpPr>
          <p:cNvPr id="28" name="Rectangle 27">
            <a:extLst>
              <a:ext uri="{FF2B5EF4-FFF2-40B4-BE49-F238E27FC236}">
                <a16:creationId xmlns:a16="http://schemas.microsoft.com/office/drawing/2014/main" id="{ADD88CE6-F38F-CB11-C523-3E1C1DD071EF}"/>
              </a:ext>
            </a:extLst>
          </p:cNvPr>
          <p:cNvSpPr/>
          <p:nvPr/>
        </p:nvSpPr>
        <p:spPr>
          <a:xfrm>
            <a:off x="4770534" y="4970099"/>
            <a:ext cx="2384995" cy="623547"/>
          </a:xfrm>
          <a:prstGeom prst="rect">
            <a:avLst/>
          </a:prstGeom>
          <a:solidFill>
            <a:schemeClr val="bg2">
              <a:lumMod val="40000"/>
              <a:lumOff val="60000"/>
              <a:alpha val="8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rgbClr val="000000"/>
                </a:solidFill>
              </a:rPr>
              <a:t>Use</a:t>
            </a:r>
            <a:br>
              <a:rPr lang="en-US" sz="2133">
                <a:solidFill>
                  <a:srgbClr val="000000"/>
                </a:solidFill>
              </a:rPr>
            </a:br>
            <a:r>
              <a:rPr lang="en-US" sz="2133">
                <a:solidFill>
                  <a:srgbClr val="000000"/>
                </a:solidFill>
              </a:rPr>
              <a:t>Hardware</a:t>
            </a:r>
          </a:p>
        </p:txBody>
      </p:sp>
      <p:pic>
        <p:nvPicPr>
          <p:cNvPr id="34" name="Graphic 33" descr="Labor outline">
            <a:extLst>
              <a:ext uri="{FF2B5EF4-FFF2-40B4-BE49-F238E27FC236}">
                <a16:creationId xmlns:a16="http://schemas.microsoft.com/office/drawing/2014/main" id="{E8F85EEE-630A-808E-32BA-91D46A5AE55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05831" y="3741825"/>
            <a:ext cx="914400" cy="914400"/>
          </a:xfrm>
          <a:prstGeom prst="rect">
            <a:avLst/>
          </a:prstGeom>
        </p:spPr>
      </p:pic>
      <p:sp>
        <p:nvSpPr>
          <p:cNvPr id="36" name="Rectangle 35">
            <a:extLst>
              <a:ext uri="{FF2B5EF4-FFF2-40B4-BE49-F238E27FC236}">
                <a16:creationId xmlns:a16="http://schemas.microsoft.com/office/drawing/2014/main" id="{D2354275-4EDF-D4C7-F6C3-DF7F1DB80C8D}"/>
              </a:ext>
            </a:extLst>
          </p:cNvPr>
          <p:cNvSpPr/>
          <p:nvPr/>
        </p:nvSpPr>
        <p:spPr>
          <a:xfrm>
            <a:off x="8776093" y="4970099"/>
            <a:ext cx="2384995" cy="623547"/>
          </a:xfrm>
          <a:prstGeom prst="rect">
            <a:avLst/>
          </a:prstGeom>
          <a:solidFill>
            <a:schemeClr val="accent5">
              <a:lumMod val="75000"/>
              <a:alpha val="80000"/>
            </a:schemeClr>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rgbClr val="000000"/>
                </a:solidFill>
              </a:rPr>
              <a:t>Beyond Testing</a:t>
            </a:r>
          </a:p>
        </p:txBody>
      </p:sp>
      <p:pic>
        <p:nvPicPr>
          <p:cNvPr id="41" name="Graphic 40" descr="Questions outline">
            <a:extLst>
              <a:ext uri="{FF2B5EF4-FFF2-40B4-BE49-F238E27FC236}">
                <a16:creationId xmlns:a16="http://schemas.microsoft.com/office/drawing/2014/main" id="{400B4638-05CD-C09B-AEF9-6FCACEDB0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06470" y="3741825"/>
            <a:ext cx="914400" cy="914400"/>
          </a:xfrm>
          <a:prstGeom prst="rect">
            <a:avLst/>
          </a:prstGeom>
        </p:spPr>
      </p:pic>
      <p:sp>
        <p:nvSpPr>
          <p:cNvPr id="43" name="Right Arrow 42">
            <a:extLst>
              <a:ext uri="{FF2B5EF4-FFF2-40B4-BE49-F238E27FC236}">
                <a16:creationId xmlns:a16="http://schemas.microsoft.com/office/drawing/2014/main" id="{40C84798-727F-1A38-9096-2248DA7DBECA}"/>
              </a:ext>
            </a:extLst>
          </p:cNvPr>
          <p:cNvSpPr/>
          <p:nvPr/>
        </p:nvSpPr>
        <p:spPr>
          <a:xfrm>
            <a:off x="3690974" y="5157775"/>
            <a:ext cx="627017" cy="24819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ight Arrow 43">
            <a:extLst>
              <a:ext uri="{FF2B5EF4-FFF2-40B4-BE49-F238E27FC236}">
                <a16:creationId xmlns:a16="http://schemas.microsoft.com/office/drawing/2014/main" id="{5669108C-FD24-4929-DB3F-A98FE74D4E7E}"/>
              </a:ext>
            </a:extLst>
          </p:cNvPr>
          <p:cNvSpPr/>
          <p:nvPr/>
        </p:nvSpPr>
        <p:spPr>
          <a:xfrm>
            <a:off x="7652302" y="5175316"/>
            <a:ext cx="627017" cy="24819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288D630-E48C-79DD-13F9-5FF3A05B5091}"/>
              </a:ext>
            </a:extLst>
          </p:cNvPr>
          <p:cNvSpPr txBox="1"/>
          <p:nvPr/>
        </p:nvSpPr>
        <p:spPr>
          <a:xfrm>
            <a:off x="8106127" y="2613410"/>
            <a:ext cx="3476273" cy="533992"/>
          </a:xfrm>
          <a:prstGeom prst="rect">
            <a:avLst/>
          </a:prstGeom>
          <a:noFill/>
        </p:spPr>
        <p:txBody>
          <a:bodyPr wrap="none" lIns="121920" tIns="60960" rIns="121920" bIns="60960" rtlCol="0" anchor="t">
            <a:spAutoFit/>
          </a:bodyPr>
          <a:lstStyle/>
          <a:p>
            <a:r>
              <a:rPr lang="en-US" sz="2670" err="1">
                <a:solidFill>
                  <a:schemeClr val="tx1">
                    <a:lumMod val="50000"/>
                  </a:schemeClr>
                </a:solidFill>
              </a:rPr>
              <a:t>DuoReduce</a:t>
            </a:r>
            <a:r>
              <a:rPr lang="en-US" sz="2670"/>
              <a:t> </a:t>
            </a:r>
            <a:r>
              <a:rPr lang="en-US" sz="2670">
                <a:solidFill>
                  <a:schemeClr val="accent6">
                    <a:lumMod val="75000"/>
                    <a:lumOff val="25000"/>
                  </a:schemeClr>
                </a:solidFill>
              </a:rPr>
              <a:t>(FSE’25</a:t>
            </a:r>
            <a:r>
              <a:rPr lang="en-US" sz="2133">
                <a:solidFill>
                  <a:schemeClr val="accent6">
                    <a:lumMod val="75000"/>
                    <a:lumOff val="25000"/>
                  </a:schemeClr>
                </a:solidFill>
              </a:rPr>
              <a:t>)</a:t>
            </a:r>
          </a:p>
        </p:txBody>
      </p:sp>
    </p:spTree>
    <p:custDataLst>
      <p:tags r:id="rId1"/>
    </p:custDataLst>
    <p:extLst>
      <p:ext uri="{BB962C8B-B14F-4D97-AF65-F5344CB8AC3E}">
        <p14:creationId xmlns:p14="http://schemas.microsoft.com/office/powerpoint/2010/main" val="113246166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27" grpId="0" animBg="1"/>
      <p:bldP spid="28" grpId="0" animBg="1"/>
      <p:bldP spid="36" grpId="0" animBg="1"/>
      <p:bldP spid="43" grpId="0" animBg="1"/>
      <p:bldP spid="44"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CBB196-82B4-8168-01E6-30D1B8E9E5D3}"/>
              </a:ext>
            </a:extLst>
          </p:cNvPr>
          <p:cNvSpPr>
            <a:spLocks noGrp="1"/>
          </p:cNvSpPr>
          <p:nvPr>
            <p:ph type="sldNum" idx="12"/>
          </p:nvPr>
        </p:nvSpPr>
        <p:spPr/>
        <p:txBody>
          <a:bodyPr/>
          <a:lstStyle/>
          <a:p>
            <a:fld id="{00000000-1234-1234-1234-123412341234}" type="slidenum">
              <a:rPr lang="en-US" smtClean="0"/>
              <a:pPr/>
              <a:t>11</a:t>
            </a:fld>
            <a:endParaRPr lang="en-US"/>
          </a:p>
        </p:txBody>
      </p:sp>
      <p:sp>
        <p:nvSpPr>
          <p:cNvPr id="4" name="Text Placeholder 3">
            <a:extLst>
              <a:ext uri="{FF2B5EF4-FFF2-40B4-BE49-F238E27FC236}">
                <a16:creationId xmlns:a16="http://schemas.microsoft.com/office/drawing/2014/main" id="{82200F96-0B47-8238-9DE6-B6A776EF466D}"/>
              </a:ext>
            </a:extLst>
          </p:cNvPr>
          <p:cNvSpPr>
            <a:spLocks noGrp="1"/>
          </p:cNvSpPr>
          <p:nvPr>
            <p:ph type="body" idx="2"/>
          </p:nvPr>
        </p:nvSpPr>
        <p:spPr>
          <a:xfrm>
            <a:off x="517774" y="1698536"/>
            <a:ext cx="10860140" cy="571438"/>
          </a:xfrm>
        </p:spPr>
        <p:txBody>
          <a:bodyPr/>
          <a:lstStyle/>
          <a:p>
            <a:r>
              <a:rPr lang="en-US" sz="3200" err="1">
                <a:solidFill>
                  <a:schemeClr val="tx1">
                    <a:lumMod val="50000"/>
                  </a:schemeClr>
                </a:solidFill>
              </a:rPr>
              <a:t>QDiff</a:t>
            </a:r>
            <a:r>
              <a:rPr lang="en-US" sz="3200">
                <a:solidFill>
                  <a:schemeClr val="tx1">
                    <a:lumMod val="50000"/>
                  </a:schemeClr>
                </a:solidFill>
              </a:rPr>
              <a:t>: Differential Testing for Quantum Software Stack</a:t>
            </a:r>
          </a:p>
        </p:txBody>
      </p:sp>
      <p:sp>
        <p:nvSpPr>
          <p:cNvPr id="3" name="Text Placeholder 2">
            <a:extLst>
              <a:ext uri="{FF2B5EF4-FFF2-40B4-BE49-F238E27FC236}">
                <a16:creationId xmlns:a16="http://schemas.microsoft.com/office/drawing/2014/main" id="{43AB6DDF-688E-9C8F-FC81-2C9AFDDE0ACB}"/>
              </a:ext>
            </a:extLst>
          </p:cNvPr>
          <p:cNvSpPr>
            <a:spLocks noGrp="1"/>
          </p:cNvSpPr>
          <p:nvPr>
            <p:ph type="body" idx="1"/>
          </p:nvPr>
        </p:nvSpPr>
        <p:spPr>
          <a:xfrm>
            <a:off x="517774" y="2509471"/>
            <a:ext cx="10363200" cy="405239"/>
          </a:xfrm>
        </p:spPr>
        <p:txBody>
          <a:bodyPr/>
          <a:lstStyle/>
          <a:p>
            <a:r>
              <a:rPr lang="en-US" sz="2000"/>
              <a:t>Jiyuan Wang, </a:t>
            </a:r>
            <a:r>
              <a:rPr lang="en-US" sz="2000" b="0"/>
              <a:t>Qian Zhang, Harry Xu, </a:t>
            </a:r>
            <a:r>
              <a:rPr lang="en-US" sz="2000" b="0" err="1"/>
              <a:t>Miryung</a:t>
            </a:r>
            <a:r>
              <a:rPr lang="en-US" sz="2000" b="0"/>
              <a:t> Kim</a:t>
            </a:r>
            <a:endParaRPr lang="en-US" sz="2000"/>
          </a:p>
        </p:txBody>
      </p:sp>
      <p:sp useBgFill="1">
        <p:nvSpPr>
          <p:cNvPr id="9" name="TextBox 8">
            <a:extLst>
              <a:ext uri="{FF2B5EF4-FFF2-40B4-BE49-F238E27FC236}">
                <a16:creationId xmlns:a16="http://schemas.microsoft.com/office/drawing/2014/main" id="{2782941C-4CDE-A1C7-261F-EB226CBE34C6}"/>
              </a:ext>
            </a:extLst>
          </p:cNvPr>
          <p:cNvSpPr txBox="1"/>
          <p:nvPr/>
        </p:nvSpPr>
        <p:spPr>
          <a:xfrm>
            <a:off x="4928684" y="5812906"/>
            <a:ext cx="7164532" cy="861774"/>
          </a:xfrm>
          <a:prstGeom prst="rect">
            <a:avLst/>
          </a:prstGeom>
        </p:spPr>
        <p:txBody>
          <a:bodyPr wrap="square" lIns="91440" tIns="45720" rIns="91440" bIns="45720" rtlCol="0" anchor="t">
            <a:spAutoFit/>
          </a:bodyPr>
          <a:lstStyle/>
          <a:p>
            <a:pPr algn="r"/>
            <a:r>
              <a:rPr lang="en-US" sz="2500">
                <a:solidFill>
                  <a:schemeClr val="tx2">
                    <a:lumMod val="50000"/>
                  </a:schemeClr>
                </a:solidFill>
              </a:rPr>
              <a:t>ASE’21</a:t>
            </a:r>
            <a:endParaRPr lang="en-US">
              <a:solidFill>
                <a:schemeClr val="tx2">
                  <a:lumMod val="50000"/>
                </a:schemeClr>
              </a:solidFill>
              <a:cs typeface="Arial"/>
            </a:endParaRPr>
          </a:p>
          <a:p>
            <a:pPr algn="r"/>
            <a:r>
              <a:rPr lang="en-US" sz="2500">
                <a:solidFill>
                  <a:schemeClr val="tx2">
                    <a:lumMod val="50000"/>
                  </a:schemeClr>
                </a:solidFill>
                <a:cs typeface="Arial"/>
              </a:rPr>
              <a:t>Selected as 2021 SIGSOFT research highlights</a:t>
            </a:r>
          </a:p>
        </p:txBody>
      </p:sp>
      <p:sp>
        <p:nvSpPr>
          <p:cNvPr id="10" name="Rectangle 9">
            <a:extLst>
              <a:ext uri="{FF2B5EF4-FFF2-40B4-BE49-F238E27FC236}">
                <a16:creationId xmlns:a16="http://schemas.microsoft.com/office/drawing/2014/main" id="{3CBD0624-678F-0CFE-B4C1-F8A41F53407E}"/>
              </a:ext>
            </a:extLst>
          </p:cNvPr>
          <p:cNvSpPr/>
          <p:nvPr/>
        </p:nvSpPr>
        <p:spPr>
          <a:xfrm>
            <a:off x="984068" y="4687741"/>
            <a:ext cx="3059898" cy="623547"/>
          </a:xfrm>
          <a:prstGeom prst="rect">
            <a:avLst/>
          </a:prstGeom>
          <a:solidFill>
            <a:srgbClr val="C8E7A8"/>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rgbClr val="000000"/>
                </a:solidFill>
              </a:rPr>
              <a:t>Understand the Noise of Quantum Hardware</a:t>
            </a:r>
          </a:p>
        </p:txBody>
      </p:sp>
      <p:pic>
        <p:nvPicPr>
          <p:cNvPr id="15" name="Graphic 14" descr="Storytelling outline">
            <a:extLst>
              <a:ext uri="{FF2B5EF4-FFF2-40B4-BE49-F238E27FC236}">
                <a16:creationId xmlns:a16="http://schemas.microsoft.com/office/drawing/2014/main" id="{536F2545-B6F2-240A-C85A-454BBE867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56817" y="3559177"/>
            <a:ext cx="914400" cy="914400"/>
          </a:xfrm>
          <a:prstGeom prst="rect">
            <a:avLst/>
          </a:prstGeom>
        </p:spPr>
      </p:pic>
      <p:sp>
        <p:nvSpPr>
          <p:cNvPr id="7" name="Rectangle 6">
            <a:extLst>
              <a:ext uri="{FF2B5EF4-FFF2-40B4-BE49-F238E27FC236}">
                <a16:creationId xmlns:a16="http://schemas.microsoft.com/office/drawing/2014/main" id="{C51C3EA2-4148-AEE9-B485-486EF19A4D27}"/>
              </a:ext>
            </a:extLst>
          </p:cNvPr>
          <p:cNvSpPr/>
          <p:nvPr/>
        </p:nvSpPr>
        <p:spPr>
          <a:xfrm>
            <a:off x="9287132" y="102188"/>
            <a:ext cx="1390934" cy="319790"/>
          </a:xfrm>
          <a:prstGeom prst="rect">
            <a:avLst/>
          </a:prstGeom>
          <a:solidFill>
            <a:schemeClr val="bg2">
              <a:lumMod val="20000"/>
              <a:lumOff val="80000"/>
              <a:alpha val="80000"/>
            </a:schemeClr>
          </a:solidFill>
          <a:ln w="19050">
            <a:solidFill>
              <a:schemeClr val="tx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2"/>
                </a:solidFill>
              </a:rPr>
              <a:t>FPGA</a:t>
            </a:r>
          </a:p>
        </p:txBody>
      </p:sp>
      <p:sp>
        <p:nvSpPr>
          <p:cNvPr id="5" name="Rectangle 4">
            <a:extLst>
              <a:ext uri="{FF2B5EF4-FFF2-40B4-BE49-F238E27FC236}">
                <a16:creationId xmlns:a16="http://schemas.microsoft.com/office/drawing/2014/main" id="{653D798E-13B5-A79E-B23D-6267B55D8870}"/>
              </a:ext>
            </a:extLst>
          </p:cNvPr>
          <p:cNvSpPr/>
          <p:nvPr/>
        </p:nvSpPr>
        <p:spPr>
          <a:xfrm>
            <a:off x="7896198" y="102188"/>
            <a:ext cx="1390934" cy="319790"/>
          </a:xfrm>
          <a:prstGeom prst="rect">
            <a:avLst/>
          </a:prstGeom>
          <a:solidFill>
            <a:srgbClr val="C8E7A8"/>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rgbClr val="000000"/>
                </a:solidFill>
              </a:rPr>
              <a:t>Quantum</a:t>
            </a:r>
          </a:p>
        </p:txBody>
      </p:sp>
      <p:sp>
        <p:nvSpPr>
          <p:cNvPr id="6" name="Rectangle 5">
            <a:extLst>
              <a:ext uri="{FF2B5EF4-FFF2-40B4-BE49-F238E27FC236}">
                <a16:creationId xmlns:a16="http://schemas.microsoft.com/office/drawing/2014/main" id="{5FB0436B-6957-869F-7B5F-55AFCE33C42C}"/>
              </a:ext>
            </a:extLst>
          </p:cNvPr>
          <p:cNvSpPr/>
          <p:nvPr/>
        </p:nvSpPr>
        <p:spPr>
          <a:xfrm>
            <a:off x="10678066" y="91488"/>
            <a:ext cx="1390934" cy="341189"/>
          </a:xfrm>
          <a:prstGeom prst="rect">
            <a:avLst/>
          </a:prstGeom>
          <a:solidFill>
            <a:schemeClr val="accent5">
              <a:lumMod val="40000"/>
              <a:lumOff val="60000"/>
              <a:alpha val="80000"/>
            </a:schemeClr>
          </a:solidFill>
          <a:ln w="190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2"/>
                </a:solidFill>
              </a:rPr>
              <a:t>MLIR</a:t>
            </a:r>
          </a:p>
        </p:txBody>
      </p:sp>
    </p:spTree>
    <p:custDataLst>
      <p:tags r:id="rId1"/>
    </p:custDataLst>
    <p:extLst>
      <p:ext uri="{BB962C8B-B14F-4D97-AF65-F5344CB8AC3E}">
        <p14:creationId xmlns:p14="http://schemas.microsoft.com/office/powerpoint/2010/main" val="131635486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F3A11-5D1E-B945-F6C9-9653219331A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3A93E15-C981-6082-52BE-1309E7A45EEE}"/>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12</a:t>
            </a:fld>
            <a:endParaRPr lang="en-US"/>
          </a:p>
        </p:txBody>
      </p:sp>
      <p:sp>
        <p:nvSpPr>
          <p:cNvPr id="5" name="Title 4">
            <a:extLst>
              <a:ext uri="{FF2B5EF4-FFF2-40B4-BE49-F238E27FC236}">
                <a16:creationId xmlns:a16="http://schemas.microsoft.com/office/drawing/2014/main" id="{1A82C01C-F2BF-A5E7-0B1C-B4B23B32DE0D}"/>
              </a:ext>
            </a:extLst>
          </p:cNvPr>
          <p:cNvSpPr>
            <a:spLocks noGrp="1"/>
          </p:cNvSpPr>
          <p:nvPr>
            <p:ph type="title"/>
          </p:nvPr>
        </p:nvSpPr>
        <p:spPr/>
        <p:txBody>
          <a:bodyPr/>
          <a:lstStyle/>
          <a:p>
            <a:r>
              <a:rPr lang="en-US">
                <a:solidFill>
                  <a:schemeClr val="tx1">
                    <a:lumMod val="50000"/>
                  </a:schemeClr>
                </a:solidFill>
              </a:rPr>
              <a:t>Why testing quantum software stacks?</a:t>
            </a:r>
          </a:p>
        </p:txBody>
      </p:sp>
      <p:pic>
        <p:nvPicPr>
          <p:cNvPr id="7" name="Graphic 6" descr="Race Car with solid fill">
            <a:extLst>
              <a:ext uri="{FF2B5EF4-FFF2-40B4-BE49-F238E27FC236}">
                <a16:creationId xmlns:a16="http://schemas.microsoft.com/office/drawing/2014/main" id="{A93A43EA-6957-7DE4-CB65-1E2F7E91A4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6482" y="1718034"/>
            <a:ext cx="1318181" cy="1318181"/>
          </a:xfrm>
          <a:prstGeom prst="rect">
            <a:avLst/>
          </a:prstGeom>
        </p:spPr>
      </p:pic>
      <p:sp>
        <p:nvSpPr>
          <p:cNvPr id="9" name="TextBox 8">
            <a:extLst>
              <a:ext uri="{FF2B5EF4-FFF2-40B4-BE49-F238E27FC236}">
                <a16:creationId xmlns:a16="http://schemas.microsoft.com/office/drawing/2014/main" id="{88018C7B-CB70-6E86-57D1-676F6A9B0063}"/>
              </a:ext>
            </a:extLst>
          </p:cNvPr>
          <p:cNvSpPr txBox="1"/>
          <p:nvPr/>
        </p:nvSpPr>
        <p:spPr>
          <a:xfrm>
            <a:off x="3040457" y="2125741"/>
            <a:ext cx="2238113" cy="502766"/>
          </a:xfrm>
          <a:prstGeom prst="rect">
            <a:avLst/>
          </a:prstGeom>
          <a:noFill/>
        </p:spPr>
        <p:txBody>
          <a:bodyPr wrap="none" rtlCol="0">
            <a:spAutoFit/>
          </a:bodyPr>
          <a:lstStyle/>
          <a:p>
            <a:r>
              <a:rPr lang="en-US" sz="2667">
                <a:solidFill>
                  <a:schemeClr val="tx1">
                    <a:lumMod val="50000"/>
                  </a:schemeClr>
                </a:solidFill>
              </a:rPr>
              <a:t>Fast Evolving</a:t>
            </a:r>
          </a:p>
        </p:txBody>
      </p:sp>
      <p:pic>
        <p:nvPicPr>
          <p:cNvPr id="12" name="Graphic 11" descr="Comment Important with solid fill">
            <a:extLst>
              <a:ext uri="{FF2B5EF4-FFF2-40B4-BE49-F238E27FC236}">
                <a16:creationId xmlns:a16="http://schemas.microsoft.com/office/drawing/2014/main" id="{32D58A86-9A05-7543-1DA9-9BD859769A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36482" y="4480080"/>
            <a:ext cx="1116290" cy="1116290"/>
          </a:xfrm>
          <a:prstGeom prst="rect">
            <a:avLst/>
          </a:prstGeom>
        </p:spPr>
      </p:pic>
      <p:pic>
        <p:nvPicPr>
          <p:cNvPr id="19" name="Graphic 18" descr="Baby with solid fill">
            <a:extLst>
              <a:ext uri="{FF2B5EF4-FFF2-40B4-BE49-F238E27FC236}">
                <a16:creationId xmlns:a16="http://schemas.microsoft.com/office/drawing/2014/main" id="{FE3DB072-415C-5E4D-D692-6F036FC0A73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36481" y="3104954"/>
            <a:ext cx="1116291" cy="1116291"/>
          </a:xfrm>
          <a:prstGeom prst="rect">
            <a:avLst/>
          </a:prstGeom>
        </p:spPr>
      </p:pic>
      <p:sp>
        <p:nvSpPr>
          <p:cNvPr id="20" name="TextBox 19">
            <a:extLst>
              <a:ext uri="{FF2B5EF4-FFF2-40B4-BE49-F238E27FC236}">
                <a16:creationId xmlns:a16="http://schemas.microsoft.com/office/drawing/2014/main" id="{DF0ADC71-C22B-C2F4-D724-A2871A1CC785}"/>
              </a:ext>
            </a:extLst>
          </p:cNvPr>
          <p:cNvSpPr txBox="1"/>
          <p:nvPr/>
        </p:nvSpPr>
        <p:spPr>
          <a:xfrm>
            <a:off x="3040457" y="3429000"/>
            <a:ext cx="2561920" cy="502766"/>
          </a:xfrm>
          <a:prstGeom prst="rect">
            <a:avLst/>
          </a:prstGeom>
          <a:noFill/>
        </p:spPr>
        <p:txBody>
          <a:bodyPr wrap="none" rtlCol="0">
            <a:spAutoFit/>
          </a:bodyPr>
          <a:lstStyle/>
          <a:p>
            <a:r>
              <a:rPr lang="en-US" sz="2667">
                <a:solidFill>
                  <a:schemeClr val="tx1">
                    <a:lumMod val="50000"/>
                  </a:schemeClr>
                </a:solidFill>
              </a:rPr>
              <a:t>Short of Hands</a:t>
            </a:r>
          </a:p>
        </p:txBody>
      </p:sp>
      <p:sp>
        <p:nvSpPr>
          <p:cNvPr id="21" name="TextBox 20">
            <a:extLst>
              <a:ext uri="{FF2B5EF4-FFF2-40B4-BE49-F238E27FC236}">
                <a16:creationId xmlns:a16="http://schemas.microsoft.com/office/drawing/2014/main" id="{E86462CF-3AB7-610B-C832-12F716B69A4E}"/>
              </a:ext>
            </a:extLst>
          </p:cNvPr>
          <p:cNvSpPr txBox="1"/>
          <p:nvPr/>
        </p:nvSpPr>
        <p:spPr>
          <a:xfrm>
            <a:off x="3040457" y="4786842"/>
            <a:ext cx="1345240" cy="502766"/>
          </a:xfrm>
          <a:prstGeom prst="rect">
            <a:avLst/>
          </a:prstGeom>
          <a:noFill/>
        </p:spPr>
        <p:txBody>
          <a:bodyPr wrap="none" rtlCol="0">
            <a:spAutoFit/>
          </a:bodyPr>
          <a:lstStyle/>
          <a:p>
            <a:r>
              <a:rPr lang="en-US" sz="2667">
                <a:solidFill>
                  <a:schemeClr val="tx1">
                    <a:lumMod val="50000"/>
                  </a:schemeClr>
                </a:solidFill>
              </a:rPr>
              <a:t>Serious</a:t>
            </a:r>
          </a:p>
        </p:txBody>
      </p:sp>
      <p:sp>
        <p:nvSpPr>
          <p:cNvPr id="22" name="TextBox 21">
            <a:extLst>
              <a:ext uri="{FF2B5EF4-FFF2-40B4-BE49-F238E27FC236}">
                <a16:creationId xmlns:a16="http://schemas.microsoft.com/office/drawing/2014/main" id="{03B8BE0F-79C6-0FD8-93DF-9460163ACCA6}"/>
              </a:ext>
            </a:extLst>
          </p:cNvPr>
          <p:cNvSpPr txBox="1"/>
          <p:nvPr/>
        </p:nvSpPr>
        <p:spPr>
          <a:xfrm>
            <a:off x="5764364" y="2109431"/>
            <a:ext cx="6346609" cy="502766"/>
          </a:xfrm>
          <a:prstGeom prst="rect">
            <a:avLst/>
          </a:prstGeom>
          <a:noFill/>
        </p:spPr>
        <p:txBody>
          <a:bodyPr wrap="none" rtlCol="0">
            <a:spAutoFit/>
          </a:bodyPr>
          <a:lstStyle/>
          <a:p>
            <a:r>
              <a:rPr lang="en-US" sz="2667" err="1">
                <a:solidFill>
                  <a:schemeClr val="tx1">
                    <a:lumMod val="50000"/>
                  </a:schemeClr>
                </a:solidFill>
              </a:rPr>
              <a:t>Qiskit</a:t>
            </a:r>
            <a:r>
              <a:rPr lang="en-US" sz="2667">
                <a:solidFill>
                  <a:schemeClr val="tx1">
                    <a:lumMod val="50000"/>
                  </a:schemeClr>
                </a:solidFill>
              </a:rPr>
              <a:t> [1]: 15 version updates in last year</a:t>
            </a:r>
          </a:p>
        </p:txBody>
      </p:sp>
      <p:sp>
        <p:nvSpPr>
          <p:cNvPr id="23" name="TextBox 22">
            <a:extLst>
              <a:ext uri="{FF2B5EF4-FFF2-40B4-BE49-F238E27FC236}">
                <a16:creationId xmlns:a16="http://schemas.microsoft.com/office/drawing/2014/main" id="{34C6F548-7F10-84BA-9703-D12C0E78F769}"/>
              </a:ext>
            </a:extLst>
          </p:cNvPr>
          <p:cNvSpPr txBox="1"/>
          <p:nvPr/>
        </p:nvSpPr>
        <p:spPr>
          <a:xfrm>
            <a:off x="5764364" y="3429000"/>
            <a:ext cx="6013185" cy="502766"/>
          </a:xfrm>
          <a:prstGeom prst="rect">
            <a:avLst/>
          </a:prstGeom>
          <a:noFill/>
        </p:spPr>
        <p:txBody>
          <a:bodyPr wrap="none" rtlCol="0">
            <a:spAutoFit/>
          </a:bodyPr>
          <a:lstStyle/>
          <a:p>
            <a:r>
              <a:rPr lang="en-US" sz="2667" err="1">
                <a:solidFill>
                  <a:schemeClr val="tx1">
                    <a:lumMod val="50000"/>
                  </a:schemeClr>
                </a:solidFill>
              </a:rPr>
              <a:t>Cirq</a:t>
            </a:r>
            <a:r>
              <a:rPr lang="en-US" sz="2667">
                <a:solidFill>
                  <a:schemeClr val="tx1">
                    <a:lumMod val="50000"/>
                  </a:schemeClr>
                </a:solidFill>
              </a:rPr>
              <a:t> [2]: 40 contributors (&gt;10 commits)</a:t>
            </a:r>
          </a:p>
        </p:txBody>
      </p:sp>
      <p:sp>
        <p:nvSpPr>
          <p:cNvPr id="24" name="TextBox 23">
            <a:extLst>
              <a:ext uri="{FF2B5EF4-FFF2-40B4-BE49-F238E27FC236}">
                <a16:creationId xmlns:a16="http://schemas.microsoft.com/office/drawing/2014/main" id="{D58D075E-2B64-B6AB-30B9-A2D1313EFFE9}"/>
              </a:ext>
            </a:extLst>
          </p:cNvPr>
          <p:cNvSpPr txBox="1"/>
          <p:nvPr/>
        </p:nvSpPr>
        <p:spPr>
          <a:xfrm>
            <a:off x="5764364" y="4651339"/>
            <a:ext cx="6518252" cy="502766"/>
          </a:xfrm>
          <a:prstGeom prst="rect">
            <a:avLst/>
          </a:prstGeom>
          <a:noFill/>
        </p:spPr>
        <p:txBody>
          <a:bodyPr wrap="square" rtlCol="0">
            <a:spAutoFit/>
          </a:bodyPr>
          <a:lstStyle/>
          <a:p>
            <a:r>
              <a:rPr lang="en-US" sz="2667">
                <a:solidFill>
                  <a:schemeClr val="tx1">
                    <a:lumMod val="50000"/>
                  </a:schemeClr>
                </a:solidFill>
              </a:rPr>
              <a:t>Compiler bugs can affect many programs</a:t>
            </a:r>
          </a:p>
        </p:txBody>
      </p:sp>
      <p:sp>
        <p:nvSpPr>
          <p:cNvPr id="6" name="TextBox 5">
            <a:extLst>
              <a:ext uri="{FF2B5EF4-FFF2-40B4-BE49-F238E27FC236}">
                <a16:creationId xmlns:a16="http://schemas.microsoft.com/office/drawing/2014/main" id="{05D8F235-459F-AADF-3314-9D18282EF356}"/>
              </a:ext>
            </a:extLst>
          </p:cNvPr>
          <p:cNvSpPr txBox="1"/>
          <p:nvPr/>
        </p:nvSpPr>
        <p:spPr>
          <a:xfrm>
            <a:off x="2352772" y="6006543"/>
            <a:ext cx="816319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tx1">
                    <a:lumMod val="75000"/>
                  </a:schemeClr>
                </a:solidFill>
                <a:ea typeface="+mn-lt"/>
                <a:cs typeface="+mn-lt"/>
              </a:rPr>
              <a:t>1. </a:t>
            </a:r>
            <a:r>
              <a:rPr lang="en-US" sz="1000" b="0" i="0" err="1">
                <a:solidFill>
                  <a:schemeClr val="tx1">
                    <a:lumMod val="75000"/>
                  </a:schemeClr>
                </a:solidFill>
                <a:effectLst/>
                <a:latin typeface="Arial" panose="020B0604020202020204" pitchFamily="34" charset="0"/>
              </a:rPr>
              <a:t>Javadi-Abhari</a:t>
            </a:r>
            <a:r>
              <a:rPr lang="en-US" sz="1000" b="0" i="0">
                <a:solidFill>
                  <a:schemeClr val="tx1">
                    <a:lumMod val="75000"/>
                  </a:schemeClr>
                </a:solidFill>
                <a:effectLst/>
                <a:latin typeface="Arial" panose="020B0604020202020204" pitchFamily="34" charset="0"/>
              </a:rPr>
              <a:t>, Ali, et al. "Quantum computing with </a:t>
            </a:r>
            <a:r>
              <a:rPr lang="en-US" sz="1000" b="0" i="0" err="1">
                <a:solidFill>
                  <a:schemeClr val="tx1">
                    <a:lumMod val="75000"/>
                  </a:schemeClr>
                </a:solidFill>
                <a:effectLst/>
                <a:latin typeface="Arial" panose="020B0604020202020204" pitchFamily="34" charset="0"/>
              </a:rPr>
              <a:t>Qiskit</a:t>
            </a:r>
            <a:r>
              <a:rPr lang="en-US" sz="1000" b="0" i="0">
                <a:solidFill>
                  <a:schemeClr val="tx1">
                    <a:lumMod val="75000"/>
                  </a:schemeClr>
                </a:solidFill>
                <a:effectLst/>
                <a:latin typeface="Arial" panose="020B0604020202020204" pitchFamily="34" charset="0"/>
              </a:rPr>
              <a:t>." </a:t>
            </a:r>
            <a:r>
              <a:rPr lang="en-US" sz="1000" b="0" i="1" err="1">
                <a:solidFill>
                  <a:schemeClr val="tx1">
                    <a:lumMod val="75000"/>
                  </a:schemeClr>
                </a:solidFill>
                <a:effectLst/>
                <a:latin typeface="Arial" panose="020B0604020202020204" pitchFamily="34" charset="0"/>
              </a:rPr>
              <a:t>arXiv</a:t>
            </a:r>
            <a:r>
              <a:rPr lang="en-US" sz="1000" b="0" i="1">
                <a:solidFill>
                  <a:schemeClr val="tx1">
                    <a:lumMod val="75000"/>
                  </a:schemeClr>
                </a:solidFill>
                <a:effectLst/>
                <a:latin typeface="Arial" panose="020B0604020202020204" pitchFamily="34" charset="0"/>
              </a:rPr>
              <a:t> preprint arXiv:2405.08810</a:t>
            </a:r>
            <a:r>
              <a:rPr lang="en-US" sz="1000" b="0" i="0">
                <a:solidFill>
                  <a:schemeClr val="tx1">
                    <a:lumMod val="75000"/>
                  </a:schemeClr>
                </a:solidFill>
                <a:effectLst/>
                <a:latin typeface="Arial" panose="020B0604020202020204" pitchFamily="34" charset="0"/>
              </a:rPr>
              <a:t> (2024).</a:t>
            </a:r>
            <a:endParaRPr lang="en-US" sz="1000">
              <a:solidFill>
                <a:schemeClr val="tx1">
                  <a:lumMod val="75000"/>
                </a:schemeClr>
              </a:solidFill>
            </a:endParaRPr>
          </a:p>
        </p:txBody>
      </p:sp>
      <p:sp>
        <p:nvSpPr>
          <p:cNvPr id="8" name="TextBox 7">
            <a:extLst>
              <a:ext uri="{FF2B5EF4-FFF2-40B4-BE49-F238E27FC236}">
                <a16:creationId xmlns:a16="http://schemas.microsoft.com/office/drawing/2014/main" id="{5AC732D2-8A1A-F668-27C5-5872CB128D9B}"/>
              </a:ext>
            </a:extLst>
          </p:cNvPr>
          <p:cNvSpPr txBox="1"/>
          <p:nvPr/>
        </p:nvSpPr>
        <p:spPr>
          <a:xfrm>
            <a:off x="2352772" y="6236454"/>
            <a:ext cx="816319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tx1">
                    <a:lumMod val="75000"/>
                  </a:schemeClr>
                </a:solidFill>
                <a:ea typeface="+mn-lt"/>
                <a:cs typeface="+mn-lt"/>
              </a:rPr>
              <a:t>2. </a:t>
            </a:r>
            <a:r>
              <a:rPr lang="en-US" sz="1000" b="0" i="0">
                <a:solidFill>
                  <a:schemeClr val="tx1">
                    <a:lumMod val="75000"/>
                  </a:schemeClr>
                </a:solidFill>
                <a:effectLst/>
                <a:latin typeface="Arial" panose="020B0604020202020204" pitchFamily="34" charset="0"/>
              </a:rPr>
              <a:t>Hancock, Andrew, et al. "</a:t>
            </a:r>
            <a:r>
              <a:rPr lang="en-US" sz="1000" b="0" i="0" err="1">
                <a:solidFill>
                  <a:schemeClr val="tx1">
                    <a:lumMod val="75000"/>
                  </a:schemeClr>
                </a:solidFill>
                <a:effectLst/>
                <a:latin typeface="Arial" panose="020B0604020202020204" pitchFamily="34" charset="0"/>
              </a:rPr>
              <a:t>Cirq</a:t>
            </a:r>
            <a:r>
              <a:rPr lang="en-US" sz="1000" b="0" i="0">
                <a:solidFill>
                  <a:schemeClr val="tx1">
                    <a:lumMod val="75000"/>
                  </a:schemeClr>
                </a:solidFill>
                <a:effectLst/>
                <a:latin typeface="Arial" panose="020B0604020202020204" pitchFamily="34" charset="0"/>
              </a:rPr>
              <a:t>: A Python Framework for Creating, Editing, and Invoking Quantum Circuits."</a:t>
            </a:r>
            <a:endParaRPr lang="en-US" sz="1000">
              <a:solidFill>
                <a:schemeClr val="tx1">
                  <a:lumMod val="75000"/>
                </a:schemeClr>
              </a:solidFill>
            </a:endParaRPr>
          </a:p>
        </p:txBody>
      </p:sp>
      <p:sp>
        <p:nvSpPr>
          <p:cNvPr id="10" name="Rectangle 9">
            <a:extLst>
              <a:ext uri="{FF2B5EF4-FFF2-40B4-BE49-F238E27FC236}">
                <a16:creationId xmlns:a16="http://schemas.microsoft.com/office/drawing/2014/main" id="{A893D079-EDEC-FB1D-237F-4BB005224E7E}"/>
              </a:ext>
            </a:extLst>
          </p:cNvPr>
          <p:cNvSpPr/>
          <p:nvPr/>
        </p:nvSpPr>
        <p:spPr>
          <a:xfrm>
            <a:off x="9287132" y="102188"/>
            <a:ext cx="1390934" cy="319790"/>
          </a:xfrm>
          <a:prstGeom prst="rect">
            <a:avLst/>
          </a:prstGeom>
          <a:solidFill>
            <a:schemeClr val="bg2">
              <a:lumMod val="20000"/>
              <a:lumOff val="80000"/>
              <a:alpha val="80000"/>
            </a:schemeClr>
          </a:solidFill>
          <a:ln w="19050">
            <a:solidFill>
              <a:schemeClr val="tx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2"/>
                </a:solidFill>
              </a:rPr>
              <a:t>FPGA</a:t>
            </a:r>
          </a:p>
        </p:txBody>
      </p:sp>
      <p:sp>
        <p:nvSpPr>
          <p:cNvPr id="11" name="Rectangle 10">
            <a:extLst>
              <a:ext uri="{FF2B5EF4-FFF2-40B4-BE49-F238E27FC236}">
                <a16:creationId xmlns:a16="http://schemas.microsoft.com/office/drawing/2014/main" id="{0B30A588-D365-AFB0-3371-ABAC3C96034B}"/>
              </a:ext>
            </a:extLst>
          </p:cNvPr>
          <p:cNvSpPr/>
          <p:nvPr/>
        </p:nvSpPr>
        <p:spPr>
          <a:xfrm>
            <a:off x="7896198" y="102188"/>
            <a:ext cx="1390934" cy="319790"/>
          </a:xfrm>
          <a:prstGeom prst="rect">
            <a:avLst/>
          </a:prstGeom>
          <a:solidFill>
            <a:srgbClr val="C8E7A8"/>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rgbClr val="000000"/>
                </a:solidFill>
              </a:rPr>
              <a:t>Quantum</a:t>
            </a:r>
          </a:p>
        </p:txBody>
      </p:sp>
      <p:sp>
        <p:nvSpPr>
          <p:cNvPr id="13" name="Rectangle 12">
            <a:extLst>
              <a:ext uri="{FF2B5EF4-FFF2-40B4-BE49-F238E27FC236}">
                <a16:creationId xmlns:a16="http://schemas.microsoft.com/office/drawing/2014/main" id="{5B817770-1E3B-DFDE-143F-DC053E0B33FD}"/>
              </a:ext>
            </a:extLst>
          </p:cNvPr>
          <p:cNvSpPr/>
          <p:nvPr/>
        </p:nvSpPr>
        <p:spPr>
          <a:xfrm>
            <a:off x="10678066" y="91488"/>
            <a:ext cx="1390934" cy="341189"/>
          </a:xfrm>
          <a:prstGeom prst="rect">
            <a:avLst/>
          </a:prstGeom>
          <a:solidFill>
            <a:schemeClr val="accent5">
              <a:lumMod val="40000"/>
              <a:lumOff val="60000"/>
              <a:alpha val="80000"/>
            </a:schemeClr>
          </a:solidFill>
          <a:ln w="190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2"/>
                </a:solidFill>
              </a:rPr>
              <a:t>MLIR</a:t>
            </a:r>
          </a:p>
        </p:txBody>
      </p:sp>
    </p:spTree>
    <p:extLst>
      <p:ext uri="{BB962C8B-B14F-4D97-AF65-F5344CB8AC3E}">
        <p14:creationId xmlns:p14="http://schemas.microsoft.com/office/powerpoint/2010/main" val="420451476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0" grpId="0"/>
      <p:bldP spid="21" grpId="0"/>
      <p:bldP spid="22" grpId="0"/>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C56089B5-F30D-0325-2A50-1D4190E25EF1}"/>
            </a:ext>
          </a:extLst>
        </p:cNvPr>
        <p:cNvGrpSpPr/>
        <p:nvPr/>
      </p:nvGrpSpPr>
      <p:grpSpPr>
        <a:xfrm>
          <a:off x="0" y="0"/>
          <a:ext cx="0" cy="0"/>
          <a:chOff x="0" y="0"/>
          <a:chExt cx="0" cy="0"/>
        </a:xfrm>
      </p:grpSpPr>
      <p:sp>
        <p:nvSpPr>
          <p:cNvPr id="157" name="Google Shape;157;p21">
            <a:extLst>
              <a:ext uri="{FF2B5EF4-FFF2-40B4-BE49-F238E27FC236}">
                <a16:creationId xmlns:a16="http://schemas.microsoft.com/office/drawing/2014/main" id="{25FBAF19-7077-C892-18F4-D6E7341BC1D7}"/>
              </a:ext>
            </a:extLst>
          </p:cNvPr>
          <p:cNvSpPr txBox="1">
            <a:spLocks noGrp="1"/>
          </p:cNvSpPr>
          <p:nvPr>
            <p:ph type="sldNum" idx="12"/>
          </p:nvPr>
        </p:nvSpPr>
        <p:spPr>
          <a:xfrm>
            <a:off x="11582400" y="6339841"/>
            <a:ext cx="609600" cy="508913"/>
          </a:xfrm>
          <a:prstGeom prst="rect">
            <a:avLst/>
          </a:prstGeom>
        </p:spPr>
        <p:txBody>
          <a:bodyPr spcFirstLastPara="1" wrap="square" lIns="0" tIns="0" rIns="0" bIns="341367" anchor="t" anchorCtr="0">
            <a:spAutoFit/>
          </a:bodyPr>
          <a:lstStyle/>
          <a:p>
            <a:fld id="{00000000-1234-1234-1234-123412341234}" type="slidenum">
              <a:rPr lang="en-US"/>
              <a:pPr/>
              <a:t>13</a:t>
            </a:fld>
            <a:endParaRPr/>
          </a:p>
        </p:txBody>
      </p:sp>
      <p:sp>
        <p:nvSpPr>
          <p:cNvPr id="3" name="Google Shape;158;p21">
            <a:extLst>
              <a:ext uri="{FF2B5EF4-FFF2-40B4-BE49-F238E27FC236}">
                <a16:creationId xmlns:a16="http://schemas.microsoft.com/office/drawing/2014/main" id="{C1186C11-ABF2-D229-F8EC-A6C9FDC3F8E0}"/>
              </a:ext>
            </a:extLst>
          </p:cNvPr>
          <p:cNvSpPr txBox="1">
            <a:spLocks noGrp="1"/>
          </p:cNvSpPr>
          <p:nvPr>
            <p:ph type="title"/>
          </p:nvPr>
        </p:nvSpPr>
        <p:spPr>
          <a:xfrm>
            <a:off x="853439" y="619270"/>
            <a:ext cx="10363200" cy="387798"/>
          </a:xfrm>
          <a:prstGeom prst="rect">
            <a:avLst/>
          </a:prstGeom>
        </p:spPr>
        <p:txBody>
          <a:bodyPr spcFirstLastPara="1" wrap="square" lIns="0" tIns="0" rIns="0" bIns="0" anchor="b" anchorCtr="0">
            <a:spAutoFit/>
          </a:bodyPr>
          <a:lstStyle/>
          <a:p>
            <a:r>
              <a:rPr lang="en-US">
                <a:solidFill>
                  <a:schemeClr val="tx1">
                    <a:lumMod val="50000"/>
                  </a:schemeClr>
                </a:solidFill>
              </a:rPr>
              <a:t>Bugs are difficult to notice.</a:t>
            </a:r>
            <a:endParaRPr lang="ja-JP" altLang="en-US">
              <a:solidFill>
                <a:schemeClr val="tx1">
                  <a:lumMod val="50000"/>
                </a:schemeClr>
              </a:solidFill>
            </a:endParaRPr>
          </a:p>
        </p:txBody>
      </p:sp>
      <p:pic>
        <p:nvPicPr>
          <p:cNvPr id="9" name="Picture 9">
            <a:extLst>
              <a:ext uri="{FF2B5EF4-FFF2-40B4-BE49-F238E27FC236}">
                <a16:creationId xmlns:a16="http://schemas.microsoft.com/office/drawing/2014/main" id="{7AA4BF8B-FDDB-1930-A7DE-D353227EA497}"/>
              </a:ext>
            </a:extLst>
          </p:cNvPr>
          <p:cNvPicPr>
            <a:picLocks noChangeAspect="1"/>
          </p:cNvPicPr>
          <p:nvPr/>
        </p:nvPicPr>
        <p:blipFill>
          <a:blip r:embed="rId3"/>
          <a:stretch>
            <a:fillRect/>
          </a:stretch>
        </p:blipFill>
        <p:spPr>
          <a:xfrm>
            <a:off x="401077" y="4138367"/>
            <a:ext cx="1965064" cy="1965064"/>
          </a:xfrm>
          <a:prstGeom prst="rect">
            <a:avLst/>
          </a:prstGeom>
        </p:spPr>
      </p:pic>
      <p:sp>
        <p:nvSpPr>
          <p:cNvPr id="5" name="TextBox 4">
            <a:extLst>
              <a:ext uri="{FF2B5EF4-FFF2-40B4-BE49-F238E27FC236}">
                <a16:creationId xmlns:a16="http://schemas.microsoft.com/office/drawing/2014/main" id="{317347A9-7550-466D-90E6-72CDAD8FED7F}"/>
              </a:ext>
            </a:extLst>
          </p:cNvPr>
          <p:cNvSpPr txBox="1"/>
          <p:nvPr/>
        </p:nvSpPr>
        <p:spPr>
          <a:xfrm>
            <a:off x="938381" y="1381424"/>
            <a:ext cx="1109686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tx1">
                    <a:lumMod val="50000"/>
                  </a:schemeClr>
                </a:solidFill>
                <a:cs typeface="Arial"/>
              </a:rPr>
              <a:t>Bugs in </a:t>
            </a:r>
            <a:r>
              <a:rPr lang="en-US" sz="2400" err="1">
                <a:solidFill>
                  <a:schemeClr val="tx1">
                    <a:lumMod val="50000"/>
                  </a:schemeClr>
                </a:solidFill>
                <a:cs typeface="Arial"/>
              </a:rPr>
              <a:t>Cirq</a:t>
            </a:r>
            <a:r>
              <a:rPr lang="en-US" sz="2400">
                <a:solidFill>
                  <a:schemeClr val="tx1">
                    <a:lumMod val="50000"/>
                  </a:schemeClr>
                </a:solidFill>
                <a:cs typeface="Arial"/>
              </a:rPr>
              <a:t>, a </a:t>
            </a:r>
            <a:r>
              <a:rPr lang="en-US" sz="2400">
                <a:solidFill>
                  <a:schemeClr val="tx1">
                    <a:lumMod val="50000"/>
                  </a:schemeClr>
                </a:solidFill>
                <a:ea typeface="+mn-lt"/>
                <a:cs typeface="+mn-lt"/>
              </a:rPr>
              <a:t>quantum computing framework developed at</a:t>
            </a:r>
            <a:r>
              <a:rPr lang="en-US" sz="2400">
                <a:solidFill>
                  <a:schemeClr val="tx1">
                    <a:lumMod val="50000"/>
                  </a:schemeClr>
                </a:solidFill>
                <a:cs typeface="Arial"/>
              </a:rPr>
              <a:t> google [1]: </a:t>
            </a:r>
          </a:p>
        </p:txBody>
      </p:sp>
      <p:pic>
        <p:nvPicPr>
          <p:cNvPr id="7" name="Picture 7" descr="Free stock photo of 3d, 3d model, doctor">
            <a:extLst>
              <a:ext uri="{FF2B5EF4-FFF2-40B4-BE49-F238E27FC236}">
                <a16:creationId xmlns:a16="http://schemas.microsoft.com/office/drawing/2014/main" id="{7268B297-BAD0-716D-835D-E7C05B6F48BE}"/>
              </a:ext>
            </a:extLst>
          </p:cNvPr>
          <p:cNvPicPr>
            <a:picLocks noChangeAspect="1"/>
          </p:cNvPicPr>
          <p:nvPr/>
        </p:nvPicPr>
        <p:blipFill>
          <a:blip r:embed="rId4"/>
          <a:stretch>
            <a:fillRect/>
          </a:stretch>
        </p:blipFill>
        <p:spPr>
          <a:xfrm>
            <a:off x="9676166" y="4319570"/>
            <a:ext cx="1780032" cy="1780032"/>
          </a:xfrm>
          <a:prstGeom prst="rect">
            <a:avLst/>
          </a:prstGeom>
        </p:spPr>
      </p:pic>
      <p:sp>
        <p:nvSpPr>
          <p:cNvPr id="10" name="TextBox 9">
            <a:extLst>
              <a:ext uri="{FF2B5EF4-FFF2-40B4-BE49-F238E27FC236}">
                <a16:creationId xmlns:a16="http://schemas.microsoft.com/office/drawing/2014/main" id="{C5AB83C2-DB7A-4826-F496-9C84BB1A30D7}"/>
              </a:ext>
            </a:extLst>
          </p:cNvPr>
          <p:cNvSpPr txBox="1"/>
          <p:nvPr/>
        </p:nvSpPr>
        <p:spPr>
          <a:xfrm>
            <a:off x="2255268" y="6215653"/>
            <a:ext cx="816319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ea typeface="+mn-lt"/>
                <a:cs typeface="+mn-lt"/>
              </a:rPr>
              <a:t>1. </a:t>
            </a:r>
            <a:r>
              <a:rPr lang="en-US" sz="1000" err="1">
                <a:ea typeface="+mn-lt"/>
                <a:cs typeface="+mn-lt"/>
              </a:rPr>
              <a:t>Stackoverflow</a:t>
            </a:r>
            <a:r>
              <a:rPr lang="en-US" sz="1000">
                <a:ea typeface="+mn-lt"/>
                <a:cs typeface="+mn-lt"/>
              </a:rPr>
              <a:t>: https://quantumcomputing.stackexchange.com/questions/8694/is-there-a-mistake-in-the-vqe-ansatz-in-cirqs-tutorial</a:t>
            </a:r>
            <a:endParaRPr lang="en-US" sz="1000"/>
          </a:p>
        </p:txBody>
      </p:sp>
      <p:sp>
        <p:nvSpPr>
          <p:cNvPr id="13" name="TextBox 12">
            <a:extLst>
              <a:ext uri="{FF2B5EF4-FFF2-40B4-BE49-F238E27FC236}">
                <a16:creationId xmlns:a16="http://schemas.microsoft.com/office/drawing/2014/main" id="{522D84D6-8910-5F6B-1494-E1B628CA8537}"/>
              </a:ext>
            </a:extLst>
          </p:cNvPr>
          <p:cNvSpPr txBox="1"/>
          <p:nvPr/>
        </p:nvSpPr>
        <p:spPr>
          <a:xfrm>
            <a:off x="938381" y="3922048"/>
            <a:ext cx="5517804" cy="496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000" i="1" err="1">
                <a:solidFill>
                  <a:schemeClr val="tx1">
                    <a:lumMod val="50000"/>
                  </a:schemeClr>
                </a:solidFill>
                <a:ea typeface="+mn-lt"/>
                <a:cs typeface="+mn-lt"/>
              </a:rPr>
              <a:t>Cirq</a:t>
            </a:r>
            <a:r>
              <a:rPr lang="en-US" sz="2000" i="1">
                <a:solidFill>
                  <a:schemeClr val="tx1">
                    <a:lumMod val="50000"/>
                  </a:schemeClr>
                </a:solidFill>
                <a:ea typeface="+mn-lt"/>
                <a:cs typeface="+mn-lt"/>
              </a:rPr>
              <a:t> users: "quantum randomness?"</a:t>
            </a:r>
            <a:endParaRPr lang="en-US">
              <a:solidFill>
                <a:schemeClr val="tx1">
                  <a:lumMod val="50000"/>
                </a:schemeClr>
              </a:solidFill>
            </a:endParaRPr>
          </a:p>
        </p:txBody>
      </p:sp>
      <p:sp>
        <p:nvSpPr>
          <p:cNvPr id="14" name="TextBox 13">
            <a:extLst>
              <a:ext uri="{FF2B5EF4-FFF2-40B4-BE49-F238E27FC236}">
                <a16:creationId xmlns:a16="http://schemas.microsoft.com/office/drawing/2014/main" id="{73C16F1C-8A42-D05C-A13E-E481ED5F0828}"/>
              </a:ext>
            </a:extLst>
          </p:cNvPr>
          <p:cNvSpPr txBox="1"/>
          <p:nvPr/>
        </p:nvSpPr>
        <p:spPr>
          <a:xfrm>
            <a:off x="6823605" y="3867526"/>
            <a:ext cx="5517804" cy="496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000" i="1" err="1">
                <a:solidFill>
                  <a:schemeClr val="tx1">
                    <a:lumMod val="50000"/>
                  </a:schemeClr>
                </a:solidFill>
                <a:ea typeface="+mn-lt"/>
                <a:cs typeface="+mn-lt"/>
              </a:rPr>
              <a:t>Cirq</a:t>
            </a:r>
            <a:r>
              <a:rPr lang="en-US" sz="2000" i="1">
                <a:solidFill>
                  <a:schemeClr val="tx1">
                    <a:lumMod val="50000"/>
                  </a:schemeClr>
                </a:solidFill>
                <a:ea typeface="+mn-lt"/>
                <a:cs typeface="+mn-lt"/>
              </a:rPr>
              <a:t> developers: "There is a bug!"</a:t>
            </a:r>
            <a:endParaRPr lang="en-US">
              <a:solidFill>
                <a:schemeClr val="tx1">
                  <a:lumMod val="50000"/>
                </a:schemeClr>
              </a:solidFill>
            </a:endParaRPr>
          </a:p>
        </p:txBody>
      </p:sp>
      <p:sp>
        <p:nvSpPr>
          <p:cNvPr id="16" name="Rectangle 15">
            <a:extLst>
              <a:ext uri="{FF2B5EF4-FFF2-40B4-BE49-F238E27FC236}">
                <a16:creationId xmlns:a16="http://schemas.microsoft.com/office/drawing/2014/main" id="{F1A95B4D-CEC5-3040-51BA-C15EA6537906}"/>
              </a:ext>
            </a:extLst>
          </p:cNvPr>
          <p:cNvSpPr/>
          <p:nvPr/>
        </p:nvSpPr>
        <p:spPr>
          <a:xfrm>
            <a:off x="2632363" y="5038016"/>
            <a:ext cx="6927272" cy="8690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cs typeface="Arial"/>
              </a:rPr>
              <a:t>Quantum randomness hides the bugs </a:t>
            </a:r>
          </a:p>
        </p:txBody>
      </p:sp>
      <p:pic>
        <p:nvPicPr>
          <p:cNvPr id="4" name="Picture 3" descr="A diagram of a machine&#10;&#10;AI-generated content may be incorrect.">
            <a:extLst>
              <a:ext uri="{FF2B5EF4-FFF2-40B4-BE49-F238E27FC236}">
                <a16:creationId xmlns:a16="http://schemas.microsoft.com/office/drawing/2014/main" id="{AD01AE4D-9FAD-5F13-54FA-3558C52259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8381" y="1979159"/>
            <a:ext cx="4673076" cy="1848426"/>
          </a:xfrm>
          <a:prstGeom prst="rect">
            <a:avLst/>
          </a:prstGeom>
        </p:spPr>
      </p:pic>
      <p:pic>
        <p:nvPicPr>
          <p:cNvPr id="11" name="Graphic 10" descr="Scared face outline with solid fill">
            <a:extLst>
              <a:ext uri="{FF2B5EF4-FFF2-40B4-BE49-F238E27FC236}">
                <a16:creationId xmlns:a16="http://schemas.microsoft.com/office/drawing/2014/main" id="{269E0957-0273-E7F3-7346-A8BAB438F57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98985" y="2526152"/>
            <a:ext cx="914400" cy="914400"/>
          </a:xfrm>
          <a:prstGeom prst="rect">
            <a:avLst/>
          </a:prstGeom>
        </p:spPr>
      </p:pic>
      <p:sp>
        <p:nvSpPr>
          <p:cNvPr id="12" name="TextBox 11">
            <a:extLst>
              <a:ext uri="{FF2B5EF4-FFF2-40B4-BE49-F238E27FC236}">
                <a16:creationId xmlns:a16="http://schemas.microsoft.com/office/drawing/2014/main" id="{2FE6FF7B-A8B0-1989-6BA9-1D3CEE908FDE}"/>
              </a:ext>
            </a:extLst>
          </p:cNvPr>
          <p:cNvSpPr txBox="1"/>
          <p:nvPr/>
        </p:nvSpPr>
        <p:spPr>
          <a:xfrm>
            <a:off x="7512512" y="2553723"/>
            <a:ext cx="343453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tx1">
                    <a:lumMod val="50000"/>
                  </a:schemeClr>
                </a:solidFill>
                <a:cs typeface="Arial"/>
              </a:rPr>
              <a:t>Quantum circuits produce wrong results.</a:t>
            </a:r>
          </a:p>
        </p:txBody>
      </p:sp>
      <p:sp>
        <p:nvSpPr>
          <p:cNvPr id="8" name="Rectangle 7">
            <a:extLst>
              <a:ext uri="{FF2B5EF4-FFF2-40B4-BE49-F238E27FC236}">
                <a16:creationId xmlns:a16="http://schemas.microsoft.com/office/drawing/2014/main" id="{993A9533-51D7-6DC8-662B-EB3102E171EB}"/>
              </a:ext>
            </a:extLst>
          </p:cNvPr>
          <p:cNvSpPr/>
          <p:nvPr/>
        </p:nvSpPr>
        <p:spPr>
          <a:xfrm>
            <a:off x="9287132" y="102188"/>
            <a:ext cx="1390934" cy="319790"/>
          </a:xfrm>
          <a:prstGeom prst="rect">
            <a:avLst/>
          </a:prstGeom>
          <a:solidFill>
            <a:schemeClr val="bg2">
              <a:lumMod val="20000"/>
              <a:lumOff val="80000"/>
              <a:alpha val="80000"/>
            </a:schemeClr>
          </a:solidFill>
          <a:ln w="19050">
            <a:solidFill>
              <a:schemeClr val="tx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2"/>
                </a:solidFill>
              </a:rPr>
              <a:t>FPGA</a:t>
            </a:r>
          </a:p>
        </p:txBody>
      </p:sp>
      <p:sp>
        <p:nvSpPr>
          <p:cNvPr id="15" name="Rectangle 14">
            <a:extLst>
              <a:ext uri="{FF2B5EF4-FFF2-40B4-BE49-F238E27FC236}">
                <a16:creationId xmlns:a16="http://schemas.microsoft.com/office/drawing/2014/main" id="{F965F48E-C645-E3F2-F7C0-1E9F15AD0ED2}"/>
              </a:ext>
            </a:extLst>
          </p:cNvPr>
          <p:cNvSpPr/>
          <p:nvPr/>
        </p:nvSpPr>
        <p:spPr>
          <a:xfrm>
            <a:off x="7896198" y="102188"/>
            <a:ext cx="1390934" cy="319790"/>
          </a:xfrm>
          <a:prstGeom prst="rect">
            <a:avLst/>
          </a:prstGeom>
          <a:solidFill>
            <a:srgbClr val="C8E7A8"/>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rgbClr val="000000"/>
                </a:solidFill>
              </a:rPr>
              <a:t>Quantum</a:t>
            </a:r>
          </a:p>
        </p:txBody>
      </p:sp>
      <p:sp>
        <p:nvSpPr>
          <p:cNvPr id="17" name="Rectangle 16">
            <a:extLst>
              <a:ext uri="{FF2B5EF4-FFF2-40B4-BE49-F238E27FC236}">
                <a16:creationId xmlns:a16="http://schemas.microsoft.com/office/drawing/2014/main" id="{71771EE4-9553-6C39-1F70-B5F9905F6FC2}"/>
              </a:ext>
            </a:extLst>
          </p:cNvPr>
          <p:cNvSpPr/>
          <p:nvPr/>
        </p:nvSpPr>
        <p:spPr>
          <a:xfrm>
            <a:off x="10678066" y="91488"/>
            <a:ext cx="1390934" cy="341189"/>
          </a:xfrm>
          <a:prstGeom prst="rect">
            <a:avLst/>
          </a:prstGeom>
          <a:solidFill>
            <a:schemeClr val="accent5">
              <a:lumMod val="40000"/>
              <a:lumOff val="60000"/>
              <a:alpha val="80000"/>
            </a:schemeClr>
          </a:solidFill>
          <a:ln w="190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2"/>
                </a:solidFill>
              </a:rPr>
              <a:t>MLIR</a:t>
            </a:r>
          </a:p>
        </p:txBody>
      </p:sp>
    </p:spTree>
    <p:extLst>
      <p:ext uri="{BB962C8B-B14F-4D97-AF65-F5344CB8AC3E}">
        <p14:creationId xmlns:p14="http://schemas.microsoft.com/office/powerpoint/2010/main" val="227332729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6" grpId="0" animBg="1"/>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550578D-2DBD-02AC-1858-2E1A3F566805}"/>
              </a:ext>
            </a:extLst>
          </p:cNvPr>
          <p:cNvSpPr/>
          <p:nvPr/>
        </p:nvSpPr>
        <p:spPr>
          <a:xfrm>
            <a:off x="4628094" y="1340789"/>
            <a:ext cx="2473569" cy="2461846"/>
          </a:xfrm>
          <a:prstGeom prst="rect">
            <a:avLst/>
          </a:prstGeom>
          <a:solidFill>
            <a:schemeClr val="bg2">
              <a:lumMod val="20000"/>
              <a:lumOff val="8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cs typeface="Arial"/>
              </a:rPr>
              <a:t> </a:t>
            </a:r>
            <a:endParaRPr lang="en-US">
              <a:solidFill>
                <a:schemeClr val="tx1"/>
              </a:solidFill>
              <a:cs typeface="Arial"/>
            </a:endParaRPr>
          </a:p>
        </p:txBody>
      </p:sp>
      <p:sp>
        <p:nvSpPr>
          <p:cNvPr id="20" name="Rectangle 19">
            <a:extLst>
              <a:ext uri="{FF2B5EF4-FFF2-40B4-BE49-F238E27FC236}">
                <a16:creationId xmlns:a16="http://schemas.microsoft.com/office/drawing/2014/main" id="{515A2067-7310-E51E-AAC2-8C7531F6E94E}"/>
              </a:ext>
            </a:extLst>
          </p:cNvPr>
          <p:cNvSpPr/>
          <p:nvPr/>
        </p:nvSpPr>
        <p:spPr>
          <a:xfrm>
            <a:off x="1699845" y="1342292"/>
            <a:ext cx="2473569" cy="2461846"/>
          </a:xfrm>
          <a:prstGeom prst="rect">
            <a:avLst/>
          </a:prstGeom>
          <a:solidFill>
            <a:schemeClr val="bg2">
              <a:lumMod val="20000"/>
              <a:lumOff val="8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200">
              <a:solidFill>
                <a:schemeClr val="tx1"/>
              </a:solidFill>
              <a:ea typeface="+mn-lt"/>
              <a:cs typeface="+mn-lt"/>
            </a:endParaRPr>
          </a:p>
        </p:txBody>
      </p:sp>
      <p:sp>
        <p:nvSpPr>
          <p:cNvPr id="4" name="Slide Number Placeholder 3">
            <a:extLst>
              <a:ext uri="{FF2B5EF4-FFF2-40B4-BE49-F238E27FC236}">
                <a16:creationId xmlns:a16="http://schemas.microsoft.com/office/drawing/2014/main" id="{8CBDCCAC-8FD2-BED6-8671-6139F6530580}"/>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14</a:t>
            </a:fld>
            <a:endParaRPr lang="en-US"/>
          </a:p>
        </p:txBody>
      </p:sp>
      <p:sp>
        <p:nvSpPr>
          <p:cNvPr id="5" name="Title 4">
            <a:extLst>
              <a:ext uri="{FF2B5EF4-FFF2-40B4-BE49-F238E27FC236}">
                <a16:creationId xmlns:a16="http://schemas.microsoft.com/office/drawing/2014/main" id="{14BBD69C-8E53-2005-587D-AF3D40FC87F6}"/>
              </a:ext>
            </a:extLst>
          </p:cNvPr>
          <p:cNvSpPr>
            <a:spLocks noGrp="1"/>
          </p:cNvSpPr>
          <p:nvPr>
            <p:ph type="title"/>
          </p:nvPr>
        </p:nvSpPr>
        <p:spPr>
          <a:xfrm>
            <a:off x="853439" y="622043"/>
            <a:ext cx="10619424" cy="387798"/>
          </a:xfrm>
        </p:spPr>
        <p:txBody>
          <a:bodyPr/>
          <a:lstStyle/>
          <a:p>
            <a:r>
              <a:rPr lang="en-US">
                <a:solidFill>
                  <a:schemeClr val="tx1">
                    <a:lumMod val="50000"/>
                  </a:schemeClr>
                </a:solidFill>
              </a:rPr>
              <a:t>Background: Qubit and Quantum Gate</a:t>
            </a:r>
          </a:p>
        </p:txBody>
      </p:sp>
      <p:pic>
        <p:nvPicPr>
          <p:cNvPr id="14" name="Picture 14" descr="A picture containing diagram&#10;&#10;Description automatically generated">
            <a:extLst>
              <a:ext uri="{FF2B5EF4-FFF2-40B4-BE49-F238E27FC236}">
                <a16:creationId xmlns:a16="http://schemas.microsoft.com/office/drawing/2014/main" id="{FF975426-60CD-037B-3F14-414D60B90123}"/>
              </a:ext>
            </a:extLst>
          </p:cNvPr>
          <p:cNvPicPr>
            <a:picLocks noChangeAspect="1"/>
          </p:cNvPicPr>
          <p:nvPr/>
        </p:nvPicPr>
        <p:blipFill>
          <a:blip r:embed="rId3"/>
          <a:stretch>
            <a:fillRect/>
          </a:stretch>
        </p:blipFill>
        <p:spPr>
          <a:xfrm>
            <a:off x="1805353" y="2807967"/>
            <a:ext cx="2262554" cy="613997"/>
          </a:xfrm>
          <a:prstGeom prst="rect">
            <a:avLst/>
          </a:prstGeom>
        </p:spPr>
      </p:pic>
      <p:sp>
        <p:nvSpPr>
          <p:cNvPr id="15" name="TextBox 14">
            <a:extLst>
              <a:ext uri="{FF2B5EF4-FFF2-40B4-BE49-F238E27FC236}">
                <a16:creationId xmlns:a16="http://schemas.microsoft.com/office/drawing/2014/main" id="{1F9679A4-1D33-7978-8416-D2BA8C9967F7}"/>
              </a:ext>
            </a:extLst>
          </p:cNvPr>
          <p:cNvSpPr txBox="1"/>
          <p:nvPr/>
        </p:nvSpPr>
        <p:spPr>
          <a:xfrm>
            <a:off x="2473568" y="3428999"/>
            <a:ext cx="7561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50000"/>
                  </a:schemeClr>
                </a:solidFill>
                <a:cs typeface="Arial"/>
              </a:rPr>
              <a:t>Qubit</a:t>
            </a:r>
            <a:endParaRPr lang="en-US">
              <a:solidFill>
                <a:schemeClr val="tx1">
                  <a:lumMod val="50000"/>
                </a:schemeClr>
              </a:solidFill>
            </a:endParaRPr>
          </a:p>
        </p:txBody>
      </p:sp>
      <p:pic>
        <p:nvPicPr>
          <p:cNvPr id="16" name="Picture 16" descr="A picture containing diagram&#10;&#10;Description automatically generated">
            <a:extLst>
              <a:ext uri="{FF2B5EF4-FFF2-40B4-BE49-F238E27FC236}">
                <a16:creationId xmlns:a16="http://schemas.microsoft.com/office/drawing/2014/main" id="{F72927AE-B181-CF1B-3A58-26701895F098}"/>
              </a:ext>
            </a:extLst>
          </p:cNvPr>
          <p:cNvPicPr>
            <a:picLocks noChangeAspect="1"/>
          </p:cNvPicPr>
          <p:nvPr/>
        </p:nvPicPr>
        <p:blipFill rotWithShape="1">
          <a:blip r:embed="rId4"/>
          <a:srcRect t="-209" r="272" b="29798"/>
          <a:stretch/>
        </p:blipFill>
        <p:spPr>
          <a:xfrm>
            <a:off x="4698435" y="1408157"/>
            <a:ext cx="2326555" cy="1002901"/>
          </a:xfrm>
          <a:prstGeom prst="rect">
            <a:avLst/>
          </a:prstGeom>
        </p:spPr>
      </p:pic>
      <p:sp>
        <p:nvSpPr>
          <p:cNvPr id="17" name="TextBox 16">
            <a:extLst>
              <a:ext uri="{FF2B5EF4-FFF2-40B4-BE49-F238E27FC236}">
                <a16:creationId xmlns:a16="http://schemas.microsoft.com/office/drawing/2014/main" id="{05101894-646F-1B7E-A8CC-321A5ED13CBF}"/>
              </a:ext>
            </a:extLst>
          </p:cNvPr>
          <p:cNvSpPr txBox="1"/>
          <p:nvPr/>
        </p:nvSpPr>
        <p:spPr>
          <a:xfrm>
            <a:off x="5143909" y="3433358"/>
            <a:ext cx="16412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50000"/>
                  </a:schemeClr>
                </a:solidFill>
                <a:cs typeface="Arial"/>
              </a:rPr>
              <a:t>Classical bit</a:t>
            </a:r>
            <a:endParaRPr lang="en-US">
              <a:solidFill>
                <a:schemeClr val="tx1">
                  <a:lumMod val="50000"/>
                </a:schemeClr>
              </a:solidFill>
            </a:endParaRPr>
          </a:p>
        </p:txBody>
      </p:sp>
      <p:pic>
        <p:nvPicPr>
          <p:cNvPr id="18" name="Picture 18" descr="Diagram&#10;&#10;Description automatically generated">
            <a:extLst>
              <a:ext uri="{FF2B5EF4-FFF2-40B4-BE49-F238E27FC236}">
                <a16:creationId xmlns:a16="http://schemas.microsoft.com/office/drawing/2014/main" id="{5832D686-640B-85AA-6468-F68687FC0D01}"/>
              </a:ext>
            </a:extLst>
          </p:cNvPr>
          <p:cNvPicPr>
            <a:picLocks noChangeAspect="1"/>
          </p:cNvPicPr>
          <p:nvPr/>
        </p:nvPicPr>
        <p:blipFill rotWithShape="1">
          <a:blip r:embed="rId5"/>
          <a:srcRect r="167" b="29943"/>
          <a:stretch/>
        </p:blipFill>
        <p:spPr>
          <a:xfrm>
            <a:off x="1805354" y="1415716"/>
            <a:ext cx="2258771" cy="890871"/>
          </a:xfrm>
          <a:prstGeom prst="rect">
            <a:avLst/>
          </a:prstGeom>
        </p:spPr>
      </p:pic>
      <p:sp>
        <p:nvSpPr>
          <p:cNvPr id="19" name="TextBox 18">
            <a:extLst>
              <a:ext uri="{FF2B5EF4-FFF2-40B4-BE49-F238E27FC236}">
                <a16:creationId xmlns:a16="http://schemas.microsoft.com/office/drawing/2014/main" id="{0AF8DCED-A694-CA10-5B69-3F18A8891979}"/>
              </a:ext>
            </a:extLst>
          </p:cNvPr>
          <p:cNvSpPr txBox="1"/>
          <p:nvPr/>
        </p:nvSpPr>
        <p:spPr>
          <a:xfrm>
            <a:off x="5190803" y="2993745"/>
            <a:ext cx="1430216"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Times New Roman"/>
                <a:cs typeface="Arial"/>
              </a:rPr>
              <a:t>0                1</a:t>
            </a:r>
            <a:endParaRPr lang="en-US">
              <a:latin typeface="Times New Roman"/>
            </a:endParaRPr>
          </a:p>
        </p:txBody>
      </p:sp>
      <p:sp>
        <p:nvSpPr>
          <p:cNvPr id="23" name="Rectangle 22">
            <a:extLst>
              <a:ext uri="{FF2B5EF4-FFF2-40B4-BE49-F238E27FC236}">
                <a16:creationId xmlns:a16="http://schemas.microsoft.com/office/drawing/2014/main" id="{C61EA402-718C-A14D-9A2A-B369AD012373}"/>
              </a:ext>
            </a:extLst>
          </p:cNvPr>
          <p:cNvSpPr/>
          <p:nvPr/>
        </p:nvSpPr>
        <p:spPr>
          <a:xfrm>
            <a:off x="1758458" y="4296506"/>
            <a:ext cx="2297723" cy="1312985"/>
          </a:xfrm>
          <a:prstGeom prst="rect">
            <a:avLst/>
          </a:prstGeom>
          <a:solidFill>
            <a:schemeClr val="bg2">
              <a:lumMod val="20000"/>
              <a:lumOff val="8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7" descr="A picture containing text, clock&#10;&#10;Description automatically generated">
            <a:extLst>
              <a:ext uri="{FF2B5EF4-FFF2-40B4-BE49-F238E27FC236}">
                <a16:creationId xmlns:a16="http://schemas.microsoft.com/office/drawing/2014/main" id="{6A8AB1BC-DC8D-C3D7-4EF9-6B822B942BF6}"/>
              </a:ext>
            </a:extLst>
          </p:cNvPr>
          <p:cNvPicPr>
            <a:picLocks noChangeAspect="1"/>
          </p:cNvPicPr>
          <p:nvPr/>
        </p:nvPicPr>
        <p:blipFill>
          <a:blip r:embed="rId6"/>
          <a:stretch>
            <a:fillRect/>
          </a:stretch>
        </p:blipFill>
        <p:spPr>
          <a:xfrm>
            <a:off x="1969476" y="4356694"/>
            <a:ext cx="1946032" cy="694378"/>
          </a:xfrm>
          <a:prstGeom prst="rect">
            <a:avLst/>
          </a:prstGeom>
        </p:spPr>
      </p:pic>
      <p:sp>
        <p:nvSpPr>
          <p:cNvPr id="27" name="TextBox 26">
            <a:extLst>
              <a:ext uri="{FF2B5EF4-FFF2-40B4-BE49-F238E27FC236}">
                <a16:creationId xmlns:a16="http://schemas.microsoft.com/office/drawing/2014/main" id="{9FA017BC-06A6-A16D-680F-DAE965D39297}"/>
              </a:ext>
            </a:extLst>
          </p:cNvPr>
          <p:cNvSpPr txBox="1"/>
          <p:nvPr/>
        </p:nvSpPr>
        <p:spPr>
          <a:xfrm>
            <a:off x="2086705" y="5158152"/>
            <a:ext cx="16412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50000"/>
                  </a:schemeClr>
                </a:solidFill>
                <a:cs typeface="Arial"/>
              </a:rPr>
              <a:t>Quantum gate</a:t>
            </a:r>
            <a:endParaRPr lang="en-US">
              <a:solidFill>
                <a:schemeClr val="tx1">
                  <a:lumMod val="50000"/>
                </a:schemeClr>
              </a:solidFill>
            </a:endParaRPr>
          </a:p>
        </p:txBody>
      </p:sp>
      <p:sp>
        <p:nvSpPr>
          <p:cNvPr id="29" name="Rectangle 28">
            <a:extLst>
              <a:ext uri="{FF2B5EF4-FFF2-40B4-BE49-F238E27FC236}">
                <a16:creationId xmlns:a16="http://schemas.microsoft.com/office/drawing/2014/main" id="{C013B7BD-1BDB-966D-1926-17FF3A62E96A}"/>
              </a:ext>
            </a:extLst>
          </p:cNvPr>
          <p:cNvSpPr/>
          <p:nvPr/>
        </p:nvSpPr>
        <p:spPr>
          <a:xfrm>
            <a:off x="4696687" y="4314090"/>
            <a:ext cx="2297723" cy="1312985"/>
          </a:xfrm>
          <a:prstGeom prst="rect">
            <a:avLst/>
          </a:prstGeom>
          <a:solidFill>
            <a:schemeClr val="bg2">
              <a:lumMod val="20000"/>
              <a:lumOff val="8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12" descr="Shape&#10;&#10;Description automatically generated">
            <a:extLst>
              <a:ext uri="{FF2B5EF4-FFF2-40B4-BE49-F238E27FC236}">
                <a16:creationId xmlns:a16="http://schemas.microsoft.com/office/drawing/2014/main" id="{0CDC42BD-740C-9EE1-6291-9684865BEE3F}"/>
              </a:ext>
            </a:extLst>
          </p:cNvPr>
          <p:cNvPicPr>
            <a:picLocks noChangeAspect="1"/>
          </p:cNvPicPr>
          <p:nvPr/>
        </p:nvPicPr>
        <p:blipFill>
          <a:blip r:embed="rId7"/>
          <a:stretch>
            <a:fillRect/>
          </a:stretch>
        </p:blipFill>
        <p:spPr>
          <a:xfrm>
            <a:off x="4907705" y="4398556"/>
            <a:ext cx="1946030" cy="698580"/>
          </a:xfrm>
          <a:prstGeom prst="rect">
            <a:avLst/>
          </a:prstGeom>
        </p:spPr>
      </p:pic>
      <p:sp>
        <p:nvSpPr>
          <p:cNvPr id="33" name="TextBox 32">
            <a:extLst>
              <a:ext uri="{FF2B5EF4-FFF2-40B4-BE49-F238E27FC236}">
                <a16:creationId xmlns:a16="http://schemas.microsoft.com/office/drawing/2014/main" id="{8E8928E3-2EDC-F744-C9EE-84AF1CB809BE}"/>
              </a:ext>
            </a:extLst>
          </p:cNvPr>
          <p:cNvSpPr txBox="1"/>
          <p:nvPr/>
        </p:nvSpPr>
        <p:spPr>
          <a:xfrm>
            <a:off x="5001489" y="5257799"/>
            <a:ext cx="16412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50000"/>
                  </a:schemeClr>
                </a:solidFill>
                <a:cs typeface="Arial"/>
              </a:rPr>
              <a:t>Classical gate</a:t>
            </a:r>
            <a:endParaRPr lang="en-US">
              <a:solidFill>
                <a:schemeClr val="tx1">
                  <a:lumMod val="50000"/>
                </a:schemeClr>
              </a:solidFill>
            </a:endParaRPr>
          </a:p>
        </p:txBody>
      </p:sp>
      <p:sp>
        <p:nvSpPr>
          <p:cNvPr id="6" name="Rectangle 5">
            <a:extLst>
              <a:ext uri="{FF2B5EF4-FFF2-40B4-BE49-F238E27FC236}">
                <a16:creationId xmlns:a16="http://schemas.microsoft.com/office/drawing/2014/main" id="{4B8D11B9-67DB-070D-07FD-669B43830B47}"/>
              </a:ext>
            </a:extLst>
          </p:cNvPr>
          <p:cNvSpPr/>
          <p:nvPr/>
        </p:nvSpPr>
        <p:spPr>
          <a:xfrm>
            <a:off x="7777438" y="1851468"/>
            <a:ext cx="3167654" cy="12658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Arial"/>
              </a:rPr>
              <a:t>The state of a qubit is a linear combination of 0 and 1</a:t>
            </a:r>
            <a:endParaRPr lang="en-US"/>
          </a:p>
        </p:txBody>
      </p:sp>
      <p:sp>
        <p:nvSpPr>
          <p:cNvPr id="7" name="Rectangle 6">
            <a:extLst>
              <a:ext uri="{FF2B5EF4-FFF2-40B4-BE49-F238E27FC236}">
                <a16:creationId xmlns:a16="http://schemas.microsoft.com/office/drawing/2014/main" id="{505EEB55-8791-930F-7C9E-EE2E0C11CC8C}"/>
              </a:ext>
            </a:extLst>
          </p:cNvPr>
          <p:cNvSpPr/>
          <p:nvPr/>
        </p:nvSpPr>
        <p:spPr>
          <a:xfrm>
            <a:off x="7777437" y="4288606"/>
            <a:ext cx="3173951" cy="12406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Arial"/>
              </a:rPr>
              <a:t>QC changes the states of qubits by quantum gates</a:t>
            </a:r>
          </a:p>
        </p:txBody>
      </p:sp>
      <p:sp>
        <p:nvSpPr>
          <p:cNvPr id="8" name="Rectangle 7">
            <a:extLst>
              <a:ext uri="{FF2B5EF4-FFF2-40B4-BE49-F238E27FC236}">
                <a16:creationId xmlns:a16="http://schemas.microsoft.com/office/drawing/2014/main" id="{9F39BE28-9AD1-44A4-8377-69F454ED4932}"/>
              </a:ext>
            </a:extLst>
          </p:cNvPr>
          <p:cNvSpPr/>
          <p:nvPr/>
        </p:nvSpPr>
        <p:spPr>
          <a:xfrm>
            <a:off x="9287132" y="102188"/>
            <a:ext cx="1390934" cy="319790"/>
          </a:xfrm>
          <a:prstGeom prst="rect">
            <a:avLst/>
          </a:prstGeom>
          <a:solidFill>
            <a:schemeClr val="bg2">
              <a:lumMod val="20000"/>
              <a:lumOff val="80000"/>
              <a:alpha val="80000"/>
            </a:schemeClr>
          </a:solidFill>
          <a:ln w="19050">
            <a:solidFill>
              <a:schemeClr val="tx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2"/>
                </a:solidFill>
              </a:rPr>
              <a:t>FPGA</a:t>
            </a:r>
          </a:p>
        </p:txBody>
      </p:sp>
      <p:sp>
        <p:nvSpPr>
          <p:cNvPr id="9" name="Rectangle 8">
            <a:extLst>
              <a:ext uri="{FF2B5EF4-FFF2-40B4-BE49-F238E27FC236}">
                <a16:creationId xmlns:a16="http://schemas.microsoft.com/office/drawing/2014/main" id="{0FF7FEC2-8AC8-17E0-AA6B-6D37B07E427E}"/>
              </a:ext>
            </a:extLst>
          </p:cNvPr>
          <p:cNvSpPr/>
          <p:nvPr/>
        </p:nvSpPr>
        <p:spPr>
          <a:xfrm>
            <a:off x="7896198" y="102188"/>
            <a:ext cx="1390934" cy="319790"/>
          </a:xfrm>
          <a:prstGeom prst="rect">
            <a:avLst/>
          </a:prstGeom>
          <a:solidFill>
            <a:srgbClr val="C8E7A8"/>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rgbClr val="000000"/>
                </a:solidFill>
              </a:rPr>
              <a:t>Quantum</a:t>
            </a:r>
          </a:p>
        </p:txBody>
      </p:sp>
      <p:sp>
        <p:nvSpPr>
          <p:cNvPr id="10" name="Rectangle 9">
            <a:extLst>
              <a:ext uri="{FF2B5EF4-FFF2-40B4-BE49-F238E27FC236}">
                <a16:creationId xmlns:a16="http://schemas.microsoft.com/office/drawing/2014/main" id="{E334C145-86BF-EA74-FC8C-33269F34299E}"/>
              </a:ext>
            </a:extLst>
          </p:cNvPr>
          <p:cNvSpPr/>
          <p:nvPr/>
        </p:nvSpPr>
        <p:spPr>
          <a:xfrm>
            <a:off x="10678066" y="91488"/>
            <a:ext cx="1390934" cy="341189"/>
          </a:xfrm>
          <a:prstGeom prst="rect">
            <a:avLst/>
          </a:prstGeom>
          <a:solidFill>
            <a:schemeClr val="accent5">
              <a:lumMod val="40000"/>
              <a:lumOff val="60000"/>
              <a:alpha val="80000"/>
            </a:schemeClr>
          </a:solidFill>
          <a:ln w="190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2"/>
                </a:solidFill>
              </a:rPr>
              <a:t>MLIR</a:t>
            </a:r>
          </a:p>
        </p:txBody>
      </p:sp>
    </p:spTree>
    <p:extLst>
      <p:ext uri="{BB962C8B-B14F-4D97-AF65-F5344CB8AC3E}">
        <p14:creationId xmlns:p14="http://schemas.microsoft.com/office/powerpoint/2010/main" val="111449752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68DB855-D7F5-F218-BF2C-9B2FA8AA9844}"/>
              </a:ext>
            </a:extLst>
          </p:cNvPr>
          <p:cNvSpPr/>
          <p:nvPr/>
        </p:nvSpPr>
        <p:spPr>
          <a:xfrm>
            <a:off x="6440682" y="2522942"/>
            <a:ext cx="2954215" cy="1312985"/>
          </a:xfrm>
          <a:prstGeom prst="rect">
            <a:avLst/>
          </a:prstGeom>
          <a:solidFill>
            <a:schemeClr val="bg2">
              <a:lumMod val="20000"/>
              <a:lumOff val="8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0FE27D5-71E0-7023-B397-1BE882EFA041}"/>
              </a:ext>
            </a:extLst>
          </p:cNvPr>
          <p:cNvSpPr/>
          <p:nvPr/>
        </p:nvSpPr>
        <p:spPr>
          <a:xfrm>
            <a:off x="3638867" y="2522943"/>
            <a:ext cx="2297723" cy="1312985"/>
          </a:xfrm>
          <a:prstGeom prst="rect">
            <a:avLst/>
          </a:prstGeom>
          <a:solidFill>
            <a:schemeClr val="bg2">
              <a:lumMod val="20000"/>
              <a:lumOff val="8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B11ED67-0CF4-2478-2B68-46BFB700DC0D}"/>
              </a:ext>
            </a:extLst>
          </p:cNvPr>
          <p:cNvSpPr/>
          <p:nvPr/>
        </p:nvSpPr>
        <p:spPr>
          <a:xfrm>
            <a:off x="854638" y="2522944"/>
            <a:ext cx="2297723" cy="1312985"/>
          </a:xfrm>
          <a:prstGeom prst="rect">
            <a:avLst/>
          </a:prstGeom>
          <a:solidFill>
            <a:schemeClr val="bg2">
              <a:lumMod val="20000"/>
              <a:lumOff val="8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8CBDCCAC-8FD2-BED6-8671-6139F6530580}"/>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15</a:t>
            </a:fld>
            <a:endParaRPr lang="en-US"/>
          </a:p>
        </p:txBody>
      </p:sp>
      <p:sp>
        <p:nvSpPr>
          <p:cNvPr id="5" name="Title 4">
            <a:extLst>
              <a:ext uri="{FF2B5EF4-FFF2-40B4-BE49-F238E27FC236}">
                <a16:creationId xmlns:a16="http://schemas.microsoft.com/office/drawing/2014/main" id="{14BBD69C-8E53-2005-587D-AF3D40FC87F6}"/>
              </a:ext>
            </a:extLst>
          </p:cNvPr>
          <p:cNvSpPr>
            <a:spLocks noGrp="1"/>
          </p:cNvSpPr>
          <p:nvPr>
            <p:ph type="title"/>
          </p:nvPr>
        </p:nvSpPr>
        <p:spPr/>
        <p:txBody>
          <a:bodyPr/>
          <a:lstStyle/>
          <a:p>
            <a:r>
              <a:rPr lang="en-US">
                <a:solidFill>
                  <a:schemeClr val="tx1">
                    <a:lumMod val="50000"/>
                  </a:schemeClr>
                </a:solidFill>
              </a:rPr>
              <a:t>Background: Quantum Circuit</a:t>
            </a:r>
          </a:p>
        </p:txBody>
      </p:sp>
      <p:pic>
        <p:nvPicPr>
          <p:cNvPr id="7" name="Picture 7" descr="A picture containing text, clock&#10;&#10;Description automatically generated">
            <a:extLst>
              <a:ext uri="{FF2B5EF4-FFF2-40B4-BE49-F238E27FC236}">
                <a16:creationId xmlns:a16="http://schemas.microsoft.com/office/drawing/2014/main" id="{2EAD9EBF-4459-F008-490B-AC383981FC0F}"/>
              </a:ext>
            </a:extLst>
          </p:cNvPr>
          <p:cNvPicPr>
            <a:picLocks noChangeAspect="1"/>
          </p:cNvPicPr>
          <p:nvPr/>
        </p:nvPicPr>
        <p:blipFill>
          <a:blip r:embed="rId3"/>
          <a:stretch>
            <a:fillRect/>
          </a:stretch>
        </p:blipFill>
        <p:spPr>
          <a:xfrm>
            <a:off x="3849885" y="2583131"/>
            <a:ext cx="1946032" cy="694378"/>
          </a:xfrm>
          <a:prstGeom prst="rect">
            <a:avLst/>
          </a:prstGeom>
        </p:spPr>
      </p:pic>
      <p:sp>
        <p:nvSpPr>
          <p:cNvPr id="8" name="TextBox 7">
            <a:extLst>
              <a:ext uri="{FF2B5EF4-FFF2-40B4-BE49-F238E27FC236}">
                <a16:creationId xmlns:a16="http://schemas.microsoft.com/office/drawing/2014/main" id="{C344827D-3680-1457-4F56-5C4BA3D27E2E}"/>
              </a:ext>
            </a:extLst>
          </p:cNvPr>
          <p:cNvSpPr txBox="1"/>
          <p:nvPr/>
        </p:nvSpPr>
        <p:spPr>
          <a:xfrm>
            <a:off x="3967114" y="3384589"/>
            <a:ext cx="16412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50000"/>
                  </a:schemeClr>
                </a:solidFill>
                <a:cs typeface="Arial"/>
              </a:rPr>
              <a:t>Quantum gate</a:t>
            </a:r>
            <a:endParaRPr lang="en-US">
              <a:solidFill>
                <a:schemeClr val="tx1">
                  <a:lumMod val="50000"/>
                </a:schemeClr>
              </a:solidFill>
            </a:endParaRPr>
          </a:p>
        </p:txBody>
      </p:sp>
      <p:pic>
        <p:nvPicPr>
          <p:cNvPr id="14" name="Picture 14" descr="A picture containing diagram&#10;&#10;Description automatically generated">
            <a:extLst>
              <a:ext uri="{FF2B5EF4-FFF2-40B4-BE49-F238E27FC236}">
                <a16:creationId xmlns:a16="http://schemas.microsoft.com/office/drawing/2014/main" id="{FF975426-60CD-037B-3F14-414D60B90123}"/>
              </a:ext>
            </a:extLst>
          </p:cNvPr>
          <p:cNvPicPr>
            <a:picLocks noChangeAspect="1"/>
          </p:cNvPicPr>
          <p:nvPr/>
        </p:nvPicPr>
        <p:blipFill>
          <a:blip r:embed="rId4"/>
          <a:stretch>
            <a:fillRect/>
          </a:stretch>
        </p:blipFill>
        <p:spPr>
          <a:xfrm>
            <a:off x="872223" y="2567638"/>
            <a:ext cx="2262554" cy="613997"/>
          </a:xfrm>
          <a:prstGeom prst="rect">
            <a:avLst/>
          </a:prstGeom>
        </p:spPr>
      </p:pic>
      <p:sp>
        <p:nvSpPr>
          <p:cNvPr id="15" name="TextBox 14">
            <a:extLst>
              <a:ext uri="{FF2B5EF4-FFF2-40B4-BE49-F238E27FC236}">
                <a16:creationId xmlns:a16="http://schemas.microsoft.com/office/drawing/2014/main" id="{1F9679A4-1D33-7978-8416-D2BA8C9967F7}"/>
              </a:ext>
            </a:extLst>
          </p:cNvPr>
          <p:cNvSpPr txBox="1"/>
          <p:nvPr/>
        </p:nvSpPr>
        <p:spPr>
          <a:xfrm>
            <a:off x="1505269" y="3378728"/>
            <a:ext cx="7561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50000"/>
                  </a:schemeClr>
                </a:solidFill>
                <a:cs typeface="Arial"/>
              </a:rPr>
              <a:t>Qubit</a:t>
            </a:r>
            <a:endParaRPr lang="en-US">
              <a:solidFill>
                <a:schemeClr val="tx1">
                  <a:lumMod val="50000"/>
                </a:schemeClr>
              </a:solidFill>
            </a:endParaRPr>
          </a:p>
        </p:txBody>
      </p:sp>
      <p:pic>
        <p:nvPicPr>
          <p:cNvPr id="2" name="Picture 2" descr="Diagram&#10;&#10;Description automatically generated">
            <a:extLst>
              <a:ext uri="{FF2B5EF4-FFF2-40B4-BE49-F238E27FC236}">
                <a16:creationId xmlns:a16="http://schemas.microsoft.com/office/drawing/2014/main" id="{67327EE3-4101-DFF9-94BD-8C451BE174A0}"/>
              </a:ext>
            </a:extLst>
          </p:cNvPr>
          <p:cNvPicPr>
            <a:picLocks noChangeAspect="1"/>
          </p:cNvPicPr>
          <p:nvPr/>
        </p:nvPicPr>
        <p:blipFill rotWithShape="1">
          <a:blip r:embed="rId5"/>
          <a:srcRect t="10628" b="11111"/>
          <a:stretch/>
        </p:blipFill>
        <p:spPr>
          <a:xfrm>
            <a:off x="6569639" y="2578865"/>
            <a:ext cx="2743200" cy="949203"/>
          </a:xfrm>
          <a:prstGeom prst="rect">
            <a:avLst/>
          </a:prstGeom>
        </p:spPr>
      </p:pic>
      <p:sp>
        <p:nvSpPr>
          <p:cNvPr id="3" name="TextBox 2">
            <a:extLst>
              <a:ext uri="{FF2B5EF4-FFF2-40B4-BE49-F238E27FC236}">
                <a16:creationId xmlns:a16="http://schemas.microsoft.com/office/drawing/2014/main" id="{3549DCC2-AEB6-BB51-F8AA-70538D76B765}"/>
              </a:ext>
            </a:extLst>
          </p:cNvPr>
          <p:cNvSpPr txBox="1"/>
          <p:nvPr/>
        </p:nvSpPr>
        <p:spPr>
          <a:xfrm>
            <a:off x="7214405" y="3466650"/>
            <a:ext cx="16412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50000"/>
                  </a:schemeClr>
                </a:solidFill>
                <a:cs typeface="Arial"/>
              </a:rPr>
              <a:t>Measurement</a:t>
            </a:r>
            <a:endParaRPr lang="en-US">
              <a:solidFill>
                <a:schemeClr val="tx1">
                  <a:lumMod val="50000"/>
                </a:schemeClr>
              </a:solidFill>
            </a:endParaRPr>
          </a:p>
        </p:txBody>
      </p:sp>
      <p:sp>
        <p:nvSpPr>
          <p:cNvPr id="27" name="Plus Sign 26">
            <a:extLst>
              <a:ext uri="{FF2B5EF4-FFF2-40B4-BE49-F238E27FC236}">
                <a16:creationId xmlns:a16="http://schemas.microsoft.com/office/drawing/2014/main" id="{1CF33391-D34E-F9E2-0DFD-8227B0AB65F4}"/>
              </a:ext>
            </a:extLst>
          </p:cNvPr>
          <p:cNvSpPr/>
          <p:nvPr/>
        </p:nvSpPr>
        <p:spPr>
          <a:xfrm>
            <a:off x="3310624" y="3114959"/>
            <a:ext cx="199292" cy="222738"/>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lus Sign 27">
            <a:extLst>
              <a:ext uri="{FF2B5EF4-FFF2-40B4-BE49-F238E27FC236}">
                <a16:creationId xmlns:a16="http://schemas.microsoft.com/office/drawing/2014/main" id="{5C275B8B-CA5D-5288-A178-470BD5A64B0C}"/>
              </a:ext>
            </a:extLst>
          </p:cNvPr>
          <p:cNvSpPr/>
          <p:nvPr/>
        </p:nvSpPr>
        <p:spPr>
          <a:xfrm>
            <a:off x="6112438" y="3068066"/>
            <a:ext cx="199292" cy="222738"/>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Equals 30">
            <a:extLst>
              <a:ext uri="{FF2B5EF4-FFF2-40B4-BE49-F238E27FC236}">
                <a16:creationId xmlns:a16="http://schemas.microsoft.com/office/drawing/2014/main" id="{36A4D4A6-6E4C-CB22-31BD-6ABBFC18B1D2}"/>
              </a:ext>
            </a:extLst>
          </p:cNvPr>
          <p:cNvSpPr/>
          <p:nvPr/>
        </p:nvSpPr>
        <p:spPr>
          <a:xfrm>
            <a:off x="9629362" y="3068067"/>
            <a:ext cx="281353" cy="246184"/>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TextBox 32">
            <a:extLst>
              <a:ext uri="{FF2B5EF4-FFF2-40B4-BE49-F238E27FC236}">
                <a16:creationId xmlns:a16="http://schemas.microsoft.com/office/drawing/2014/main" id="{BDAB045F-4427-9DC3-C472-0624716BBACE}"/>
              </a:ext>
            </a:extLst>
          </p:cNvPr>
          <p:cNvSpPr txBox="1"/>
          <p:nvPr/>
        </p:nvSpPr>
        <p:spPr>
          <a:xfrm>
            <a:off x="10013379" y="2855368"/>
            <a:ext cx="164123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50000"/>
                  </a:schemeClr>
                </a:solidFill>
                <a:cs typeface="Arial"/>
              </a:rPr>
              <a:t>Quantum </a:t>
            </a:r>
            <a:br>
              <a:rPr lang="en-US">
                <a:solidFill>
                  <a:schemeClr val="tx1">
                    <a:lumMod val="50000"/>
                  </a:schemeClr>
                </a:solidFill>
                <a:cs typeface="Arial"/>
              </a:rPr>
            </a:br>
            <a:r>
              <a:rPr lang="en-US">
                <a:solidFill>
                  <a:schemeClr val="tx1">
                    <a:lumMod val="50000"/>
                  </a:schemeClr>
                </a:solidFill>
                <a:cs typeface="Arial"/>
              </a:rPr>
              <a:t>Circuit</a:t>
            </a:r>
          </a:p>
        </p:txBody>
      </p:sp>
      <p:sp>
        <p:nvSpPr>
          <p:cNvPr id="6" name="Rectangle 5">
            <a:extLst>
              <a:ext uri="{FF2B5EF4-FFF2-40B4-BE49-F238E27FC236}">
                <a16:creationId xmlns:a16="http://schemas.microsoft.com/office/drawing/2014/main" id="{93AC541F-FA4A-D7F9-F69A-82C33B383A2E}"/>
              </a:ext>
            </a:extLst>
          </p:cNvPr>
          <p:cNvSpPr/>
          <p:nvPr/>
        </p:nvSpPr>
        <p:spPr>
          <a:xfrm>
            <a:off x="1914446" y="4597189"/>
            <a:ext cx="8369404" cy="9698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Arial"/>
              </a:rPr>
              <a:t>Quantum circuit is the combination of qubits, quantum gates, and measurements</a:t>
            </a:r>
            <a:endParaRPr lang="en-US"/>
          </a:p>
        </p:txBody>
      </p:sp>
      <p:sp>
        <p:nvSpPr>
          <p:cNvPr id="9" name="Rectangle 8">
            <a:extLst>
              <a:ext uri="{FF2B5EF4-FFF2-40B4-BE49-F238E27FC236}">
                <a16:creationId xmlns:a16="http://schemas.microsoft.com/office/drawing/2014/main" id="{B270DD18-7D0E-66E1-28AB-DC1CA0B98DF8}"/>
              </a:ext>
            </a:extLst>
          </p:cNvPr>
          <p:cNvSpPr/>
          <p:nvPr/>
        </p:nvSpPr>
        <p:spPr>
          <a:xfrm>
            <a:off x="6203056" y="1580676"/>
            <a:ext cx="3665158" cy="743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Arial"/>
              </a:rPr>
              <a:t>Measurement: the read operation on a qubit yields a classical result</a:t>
            </a:r>
            <a:endParaRPr lang="en-US"/>
          </a:p>
        </p:txBody>
      </p:sp>
      <p:sp>
        <p:nvSpPr>
          <p:cNvPr id="13" name="Rectangle 12">
            <a:extLst>
              <a:ext uri="{FF2B5EF4-FFF2-40B4-BE49-F238E27FC236}">
                <a16:creationId xmlns:a16="http://schemas.microsoft.com/office/drawing/2014/main" id="{1AAFAE3B-1FE6-8D6A-F358-2C090A41496C}"/>
              </a:ext>
            </a:extLst>
          </p:cNvPr>
          <p:cNvSpPr/>
          <p:nvPr/>
        </p:nvSpPr>
        <p:spPr>
          <a:xfrm>
            <a:off x="9287132" y="102188"/>
            <a:ext cx="1390934" cy="319790"/>
          </a:xfrm>
          <a:prstGeom prst="rect">
            <a:avLst/>
          </a:prstGeom>
          <a:solidFill>
            <a:schemeClr val="bg2">
              <a:lumMod val="20000"/>
              <a:lumOff val="80000"/>
              <a:alpha val="80000"/>
            </a:schemeClr>
          </a:solidFill>
          <a:ln w="19050">
            <a:solidFill>
              <a:schemeClr val="tx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2"/>
                </a:solidFill>
              </a:rPr>
              <a:t>FPGA</a:t>
            </a:r>
          </a:p>
        </p:txBody>
      </p:sp>
      <p:sp>
        <p:nvSpPr>
          <p:cNvPr id="16" name="Rectangle 15">
            <a:extLst>
              <a:ext uri="{FF2B5EF4-FFF2-40B4-BE49-F238E27FC236}">
                <a16:creationId xmlns:a16="http://schemas.microsoft.com/office/drawing/2014/main" id="{439578D6-0945-7FD0-282D-E7C06FA7FED1}"/>
              </a:ext>
            </a:extLst>
          </p:cNvPr>
          <p:cNvSpPr/>
          <p:nvPr/>
        </p:nvSpPr>
        <p:spPr>
          <a:xfrm>
            <a:off x="7896198" y="102188"/>
            <a:ext cx="1390934" cy="319790"/>
          </a:xfrm>
          <a:prstGeom prst="rect">
            <a:avLst/>
          </a:prstGeom>
          <a:solidFill>
            <a:srgbClr val="C8E7A8"/>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rgbClr val="000000"/>
                </a:solidFill>
              </a:rPr>
              <a:t>Quantum</a:t>
            </a:r>
          </a:p>
        </p:txBody>
      </p:sp>
      <p:sp>
        <p:nvSpPr>
          <p:cNvPr id="17" name="Rectangle 16">
            <a:extLst>
              <a:ext uri="{FF2B5EF4-FFF2-40B4-BE49-F238E27FC236}">
                <a16:creationId xmlns:a16="http://schemas.microsoft.com/office/drawing/2014/main" id="{CB7E1B34-8CAD-E757-6600-0E1DEF9224CC}"/>
              </a:ext>
            </a:extLst>
          </p:cNvPr>
          <p:cNvSpPr/>
          <p:nvPr/>
        </p:nvSpPr>
        <p:spPr>
          <a:xfrm>
            <a:off x="10678066" y="91488"/>
            <a:ext cx="1390934" cy="341189"/>
          </a:xfrm>
          <a:prstGeom prst="rect">
            <a:avLst/>
          </a:prstGeom>
          <a:solidFill>
            <a:schemeClr val="accent5">
              <a:lumMod val="40000"/>
              <a:lumOff val="60000"/>
              <a:alpha val="80000"/>
            </a:schemeClr>
          </a:solidFill>
          <a:ln w="190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2"/>
                </a:solidFill>
              </a:rPr>
              <a:t>MLIR</a:t>
            </a:r>
          </a:p>
        </p:txBody>
      </p:sp>
    </p:spTree>
    <p:extLst>
      <p:ext uri="{BB962C8B-B14F-4D97-AF65-F5344CB8AC3E}">
        <p14:creationId xmlns:p14="http://schemas.microsoft.com/office/powerpoint/2010/main" val="322423855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A35AB-9AEB-1FC8-029D-0D87EAEF415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552415C-E785-4D36-7C34-237FE29E8950}"/>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16</a:t>
            </a:fld>
            <a:endParaRPr lang="en-US"/>
          </a:p>
        </p:txBody>
      </p:sp>
      <p:sp>
        <p:nvSpPr>
          <p:cNvPr id="5" name="Title 4">
            <a:extLst>
              <a:ext uri="{FF2B5EF4-FFF2-40B4-BE49-F238E27FC236}">
                <a16:creationId xmlns:a16="http://schemas.microsoft.com/office/drawing/2014/main" id="{8B9B850A-52C1-76E7-7427-F9123B869D85}"/>
              </a:ext>
            </a:extLst>
          </p:cNvPr>
          <p:cNvSpPr>
            <a:spLocks noGrp="1"/>
          </p:cNvSpPr>
          <p:nvPr>
            <p:ph type="title"/>
          </p:nvPr>
        </p:nvSpPr>
        <p:spPr/>
        <p:txBody>
          <a:bodyPr/>
          <a:lstStyle/>
          <a:p>
            <a:r>
              <a:rPr lang="en-US">
                <a:solidFill>
                  <a:schemeClr val="tx1">
                    <a:lumMod val="50000"/>
                  </a:schemeClr>
                </a:solidFill>
              </a:rPr>
              <a:t>Observation 1:  Probabilistic Measurement Results</a:t>
            </a:r>
          </a:p>
        </p:txBody>
      </p:sp>
      <p:sp>
        <p:nvSpPr>
          <p:cNvPr id="8" name="Google Shape;158;p21">
            <a:extLst>
              <a:ext uri="{FF2B5EF4-FFF2-40B4-BE49-F238E27FC236}">
                <a16:creationId xmlns:a16="http://schemas.microsoft.com/office/drawing/2014/main" id="{A9873E82-7D68-EAF4-80B5-7B2D23C343BF}"/>
              </a:ext>
            </a:extLst>
          </p:cNvPr>
          <p:cNvSpPr txBox="1">
            <a:spLocks/>
          </p:cNvSpPr>
          <p:nvPr/>
        </p:nvSpPr>
        <p:spPr>
          <a:xfrm>
            <a:off x="1144307" y="5033563"/>
            <a:ext cx="4079715" cy="498598"/>
          </a:xfrm>
          <a:prstGeom prst="rect">
            <a:avLst/>
          </a:prstGeom>
          <a:noFill/>
          <a:ln>
            <a:noFill/>
          </a:ln>
        </p:spPr>
        <p:txBody>
          <a:bodyPr spcFirstLastPara="1" wrap="square" lIns="0" tIns="0" rIns="0" bIns="0" anchor="b"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58595B"/>
              </a:buClr>
              <a:buSzPts val="1800"/>
              <a:buFont typeface="Helvetica Neue"/>
              <a:buNone/>
              <a:defRPr sz="2800" b="1" i="0" u="none" strike="noStrike" cap="none">
                <a:solidFill>
                  <a:srgbClr val="58595B"/>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1800" kern="0">
                <a:solidFill>
                  <a:schemeClr val="tx1">
                    <a:lumMod val="50000"/>
                  </a:schemeClr>
                </a:solidFill>
              </a:rPr>
              <a:t>Quantum circuit's measurement result is probabilistic. </a:t>
            </a:r>
          </a:p>
        </p:txBody>
      </p:sp>
      <p:sp>
        <p:nvSpPr>
          <p:cNvPr id="11" name="Google Shape;158;p21">
            <a:extLst>
              <a:ext uri="{FF2B5EF4-FFF2-40B4-BE49-F238E27FC236}">
                <a16:creationId xmlns:a16="http://schemas.microsoft.com/office/drawing/2014/main" id="{6945A6A9-962A-C75B-9521-87DB1ECDBEEB}"/>
              </a:ext>
            </a:extLst>
          </p:cNvPr>
          <p:cNvSpPr txBox="1">
            <a:spLocks/>
          </p:cNvSpPr>
          <p:nvPr/>
        </p:nvSpPr>
        <p:spPr>
          <a:xfrm>
            <a:off x="6243971" y="5033563"/>
            <a:ext cx="5343050" cy="498598"/>
          </a:xfrm>
          <a:prstGeom prst="rect">
            <a:avLst/>
          </a:prstGeom>
          <a:noFill/>
          <a:ln>
            <a:noFill/>
          </a:ln>
        </p:spPr>
        <p:txBody>
          <a:bodyPr spcFirstLastPara="1" wrap="square" lIns="0" tIns="0" rIns="0" bIns="0" anchor="b"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58595B"/>
              </a:buClr>
              <a:buSzPts val="1800"/>
              <a:buFont typeface="Helvetica Neue"/>
              <a:buNone/>
              <a:defRPr sz="2800" b="1" i="0" u="none" strike="noStrike" cap="none">
                <a:solidFill>
                  <a:srgbClr val="58595B"/>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1800">
                <a:solidFill>
                  <a:schemeClr val="tx1">
                    <a:lumMod val="50000"/>
                  </a:schemeClr>
                </a:solidFill>
              </a:rPr>
              <a:t>People need to run the circuit multiple times and results are usually presented as distributions.</a:t>
            </a:r>
          </a:p>
        </p:txBody>
      </p:sp>
      <p:pic>
        <p:nvPicPr>
          <p:cNvPr id="2" name="Picture 2" descr="Diagram, venn diagram&#10;&#10;Description automatically generated">
            <a:extLst>
              <a:ext uri="{FF2B5EF4-FFF2-40B4-BE49-F238E27FC236}">
                <a16:creationId xmlns:a16="http://schemas.microsoft.com/office/drawing/2014/main" id="{9C5C2C5C-5B88-47F3-B525-7450EE6E554F}"/>
              </a:ext>
            </a:extLst>
          </p:cNvPr>
          <p:cNvPicPr>
            <a:picLocks noChangeAspect="1"/>
          </p:cNvPicPr>
          <p:nvPr/>
        </p:nvPicPr>
        <p:blipFill>
          <a:blip r:embed="rId3"/>
          <a:stretch>
            <a:fillRect/>
          </a:stretch>
        </p:blipFill>
        <p:spPr>
          <a:xfrm>
            <a:off x="7731697" y="2487830"/>
            <a:ext cx="2743200" cy="1224643"/>
          </a:xfrm>
          <a:prstGeom prst="rect">
            <a:avLst/>
          </a:prstGeom>
        </p:spPr>
      </p:pic>
      <p:pic>
        <p:nvPicPr>
          <p:cNvPr id="6" name="Picture 2" descr="Diagram&#10;&#10;Description automatically generated">
            <a:extLst>
              <a:ext uri="{FF2B5EF4-FFF2-40B4-BE49-F238E27FC236}">
                <a16:creationId xmlns:a16="http://schemas.microsoft.com/office/drawing/2014/main" id="{625F8552-9B72-86D0-5D0B-7CBFD92C8FE3}"/>
              </a:ext>
            </a:extLst>
          </p:cNvPr>
          <p:cNvPicPr>
            <a:picLocks noChangeAspect="1"/>
          </p:cNvPicPr>
          <p:nvPr/>
        </p:nvPicPr>
        <p:blipFill rotWithShape="1">
          <a:blip r:embed="rId4"/>
          <a:srcRect t="10628" b="11111"/>
          <a:stretch/>
        </p:blipFill>
        <p:spPr>
          <a:xfrm>
            <a:off x="1278893" y="2556456"/>
            <a:ext cx="3288323" cy="1136772"/>
          </a:xfrm>
          <a:prstGeom prst="rect">
            <a:avLst/>
          </a:prstGeom>
        </p:spPr>
      </p:pic>
      <p:sp>
        <p:nvSpPr>
          <p:cNvPr id="14" name="Arrow: Right 13">
            <a:extLst>
              <a:ext uri="{FF2B5EF4-FFF2-40B4-BE49-F238E27FC236}">
                <a16:creationId xmlns:a16="http://schemas.microsoft.com/office/drawing/2014/main" id="{A331D03C-9A74-D790-3206-4B4C9D274CC8}"/>
              </a:ext>
            </a:extLst>
          </p:cNvPr>
          <p:cNvSpPr/>
          <p:nvPr/>
        </p:nvSpPr>
        <p:spPr>
          <a:xfrm>
            <a:off x="5626814" y="3029821"/>
            <a:ext cx="617157" cy="4282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14" descr="A picture containing diagram&#10;&#10;Description automatically generated">
            <a:extLst>
              <a:ext uri="{FF2B5EF4-FFF2-40B4-BE49-F238E27FC236}">
                <a16:creationId xmlns:a16="http://schemas.microsoft.com/office/drawing/2014/main" id="{4988539C-9A32-F7FF-5172-2806390B0577}"/>
              </a:ext>
            </a:extLst>
          </p:cNvPr>
          <p:cNvPicPr>
            <a:picLocks noChangeAspect="1"/>
          </p:cNvPicPr>
          <p:nvPr/>
        </p:nvPicPr>
        <p:blipFill>
          <a:blip r:embed="rId5"/>
          <a:stretch>
            <a:fillRect/>
          </a:stretch>
        </p:blipFill>
        <p:spPr>
          <a:xfrm>
            <a:off x="853439" y="4067095"/>
            <a:ext cx="2262554" cy="613997"/>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54DBE9A-6A73-A97E-1582-D13FBF4903AF}"/>
                  </a:ext>
                </a:extLst>
              </p:cNvPr>
              <p:cNvSpPr txBox="1"/>
              <p:nvPr/>
            </p:nvSpPr>
            <p:spPr>
              <a:xfrm>
                <a:off x="3491814" y="4034033"/>
                <a:ext cx="1732208" cy="680123"/>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d>
                        <m:dPr>
                          <m:begChr m:val="|"/>
                          <m:endChr m:val="|"/>
                          <m:ctrlPr>
                            <a:rPr lang="en-US" sz="1800" i="1" dirty="0" smtClean="0">
                              <a:solidFill>
                                <a:schemeClr val="tx1"/>
                              </a:solidFill>
                              <a:latin typeface="Cambria Math" panose="02040503050406030204" pitchFamily="18" charset="0"/>
                              <a:cs typeface="Arial"/>
                            </a:rPr>
                          </m:ctrlPr>
                        </m:dPr>
                        <m:e>
                          <m:r>
                            <a:rPr lang="en-US" sz="1800" i="1" dirty="0" smtClean="0">
                              <a:solidFill>
                                <a:schemeClr val="tx1"/>
                              </a:solidFill>
                              <a:latin typeface="Cambria Math" panose="02040503050406030204" pitchFamily="18" charset="0"/>
                              <a:cs typeface="Arial"/>
                            </a:rPr>
                            <m:t>𝛼</m:t>
                          </m:r>
                        </m:e>
                      </m:d>
                      <m:r>
                        <a:rPr lang="en-US" sz="1800" i="1" baseline="30000" dirty="0">
                          <a:solidFill>
                            <a:schemeClr val="tx1"/>
                          </a:solidFill>
                          <a:latin typeface="Cambria Math" panose="02040503050406030204" pitchFamily="18" charset="0"/>
                          <a:cs typeface="Arial"/>
                        </a:rPr>
                        <m:t>2 </m:t>
                      </m:r>
                      <m:r>
                        <a:rPr lang="en-US" sz="1800" b="0" i="1" dirty="0" smtClean="0">
                          <a:solidFill>
                            <a:schemeClr val="tx1"/>
                          </a:solidFill>
                          <a:latin typeface="Cambria Math" panose="02040503050406030204" pitchFamily="18" charset="0"/>
                          <a:cs typeface="Arial"/>
                        </a:rPr>
                        <m:t>⇒</m:t>
                      </m:r>
                      <m:r>
                        <a:rPr lang="en-US" sz="1800" i="1" dirty="0">
                          <a:solidFill>
                            <a:schemeClr val="tx1"/>
                          </a:solidFill>
                          <a:latin typeface="Cambria Math" panose="02040503050406030204" pitchFamily="18" charset="0"/>
                          <a:cs typeface="Arial"/>
                        </a:rPr>
                        <m:t>0</m:t>
                      </m:r>
                    </m:oMath>
                    <m:oMath xmlns:m="http://schemas.openxmlformats.org/officeDocument/2006/math">
                      <m:d>
                        <m:dPr>
                          <m:begChr m:val="|"/>
                          <m:endChr m:val="|"/>
                          <m:ctrlPr>
                            <a:rPr lang="en-US" sz="1800" i="1" dirty="0" smtClean="0">
                              <a:solidFill>
                                <a:schemeClr val="tx1"/>
                              </a:solidFill>
                              <a:latin typeface="Cambria Math" panose="02040503050406030204" pitchFamily="18" charset="0"/>
                              <a:cs typeface="Arial"/>
                            </a:rPr>
                          </m:ctrlPr>
                        </m:dPr>
                        <m:e>
                          <m:r>
                            <a:rPr lang="en-US" sz="1800" i="1" dirty="0" smtClean="0">
                              <a:solidFill>
                                <a:schemeClr val="tx1"/>
                              </a:solidFill>
                              <a:latin typeface="Cambria Math" panose="02040503050406030204" pitchFamily="18" charset="0"/>
                              <a:cs typeface="Arial"/>
                            </a:rPr>
                            <m:t>𝛽</m:t>
                          </m:r>
                        </m:e>
                      </m:d>
                      <m:r>
                        <a:rPr lang="en-US" sz="1800" i="1" baseline="30000" dirty="0">
                          <a:solidFill>
                            <a:schemeClr val="tx1"/>
                          </a:solidFill>
                          <a:latin typeface="Cambria Math" panose="02040503050406030204" pitchFamily="18" charset="0"/>
                          <a:ea typeface="+mn-lt"/>
                          <a:cs typeface="+mn-lt"/>
                        </a:rPr>
                        <m:t>2</m:t>
                      </m:r>
                      <m:r>
                        <a:rPr lang="en-US" sz="1800" i="1" dirty="0">
                          <a:solidFill>
                            <a:schemeClr val="tx1"/>
                          </a:solidFill>
                          <a:latin typeface="Cambria Math" panose="02040503050406030204" pitchFamily="18" charset="0"/>
                          <a:ea typeface="+mn-lt"/>
                          <a:cs typeface="+mn-lt"/>
                        </a:rPr>
                        <m:t> </m:t>
                      </m:r>
                      <m:r>
                        <a:rPr lang="en-US" sz="1800" b="0" i="1" dirty="0" smtClean="0">
                          <a:solidFill>
                            <a:schemeClr val="tx1"/>
                          </a:solidFill>
                          <a:latin typeface="Cambria Math" panose="02040503050406030204" pitchFamily="18" charset="0"/>
                          <a:ea typeface="+mn-lt"/>
                          <a:cs typeface="+mn-lt"/>
                        </a:rPr>
                        <m:t>⇒</m:t>
                      </m:r>
                      <m:r>
                        <a:rPr lang="en-US" sz="1800" i="1" dirty="0">
                          <a:solidFill>
                            <a:schemeClr val="tx1"/>
                          </a:solidFill>
                          <a:latin typeface="Cambria Math" panose="02040503050406030204" pitchFamily="18" charset="0"/>
                          <a:ea typeface="+mn-lt"/>
                          <a:cs typeface="+mn-lt"/>
                        </a:rPr>
                        <m:t>1</m:t>
                      </m:r>
                    </m:oMath>
                  </m:oMathPara>
                </a14:m>
                <a:endParaRPr lang="en-US" sz="1800">
                  <a:solidFill>
                    <a:schemeClr val="tx1"/>
                  </a:solidFill>
                  <a:ea typeface="+mn-lt"/>
                  <a:cs typeface="+mn-lt"/>
                </a:endParaRPr>
              </a:p>
            </p:txBody>
          </p:sp>
        </mc:Choice>
        <mc:Fallback xmlns="">
          <p:sp>
            <p:nvSpPr>
              <p:cNvPr id="12" name="TextBox 11">
                <a:extLst>
                  <a:ext uri="{FF2B5EF4-FFF2-40B4-BE49-F238E27FC236}">
                    <a16:creationId xmlns:a16="http://schemas.microsoft.com/office/drawing/2014/main" id="{954DBE9A-6A73-A97E-1582-D13FBF4903AF}"/>
                  </a:ext>
                </a:extLst>
              </p:cNvPr>
              <p:cNvSpPr txBox="1">
                <a:spLocks noRot="1" noChangeAspect="1" noMove="1" noResize="1" noEditPoints="1" noAdjustHandles="1" noChangeArrowheads="1" noChangeShapeType="1" noTextEdit="1"/>
              </p:cNvSpPr>
              <p:nvPr/>
            </p:nvSpPr>
            <p:spPr>
              <a:xfrm>
                <a:off x="3491814" y="4034033"/>
                <a:ext cx="1732208" cy="680123"/>
              </a:xfrm>
              <a:prstGeom prst="rect">
                <a:avLst/>
              </a:prstGeom>
              <a:blipFill>
                <a:blip r:embed="rId6"/>
                <a:stretch>
                  <a:fillRect b="-2703"/>
                </a:stretch>
              </a:blipFill>
            </p:spPr>
            <p:txBody>
              <a:bodyPr/>
              <a:lstStyle/>
              <a:p>
                <a:r>
                  <a:rPr lang="en-US">
                    <a:noFill/>
                  </a:rPr>
                  <a:t> </a:t>
                </a:r>
              </a:p>
            </p:txBody>
          </p:sp>
        </mc:Fallback>
      </mc:AlternateContent>
      <p:sp>
        <p:nvSpPr>
          <p:cNvPr id="10" name="Rectangle 9">
            <a:extLst>
              <a:ext uri="{FF2B5EF4-FFF2-40B4-BE49-F238E27FC236}">
                <a16:creationId xmlns:a16="http://schemas.microsoft.com/office/drawing/2014/main" id="{8C9A6F8D-3C31-4F96-D9DE-E2895C2DB7D6}"/>
              </a:ext>
            </a:extLst>
          </p:cNvPr>
          <p:cNvSpPr/>
          <p:nvPr/>
        </p:nvSpPr>
        <p:spPr>
          <a:xfrm>
            <a:off x="9287132" y="102188"/>
            <a:ext cx="1390934" cy="319790"/>
          </a:xfrm>
          <a:prstGeom prst="rect">
            <a:avLst/>
          </a:prstGeom>
          <a:solidFill>
            <a:schemeClr val="bg2">
              <a:lumMod val="20000"/>
              <a:lumOff val="80000"/>
              <a:alpha val="80000"/>
            </a:schemeClr>
          </a:solidFill>
          <a:ln w="19050">
            <a:solidFill>
              <a:schemeClr val="tx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2"/>
                </a:solidFill>
              </a:rPr>
              <a:t>FPGA</a:t>
            </a:r>
          </a:p>
        </p:txBody>
      </p:sp>
      <p:sp>
        <p:nvSpPr>
          <p:cNvPr id="13" name="Rectangle 12">
            <a:extLst>
              <a:ext uri="{FF2B5EF4-FFF2-40B4-BE49-F238E27FC236}">
                <a16:creationId xmlns:a16="http://schemas.microsoft.com/office/drawing/2014/main" id="{2E8967FB-119E-8B30-96E1-870A05379DAF}"/>
              </a:ext>
            </a:extLst>
          </p:cNvPr>
          <p:cNvSpPr/>
          <p:nvPr/>
        </p:nvSpPr>
        <p:spPr>
          <a:xfrm>
            <a:off x="7896198" y="102188"/>
            <a:ext cx="1390934" cy="319790"/>
          </a:xfrm>
          <a:prstGeom prst="rect">
            <a:avLst/>
          </a:prstGeom>
          <a:solidFill>
            <a:srgbClr val="C8E7A8"/>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rgbClr val="000000"/>
                </a:solidFill>
              </a:rPr>
              <a:t>Quantum</a:t>
            </a:r>
          </a:p>
        </p:txBody>
      </p:sp>
      <p:sp>
        <p:nvSpPr>
          <p:cNvPr id="15" name="Rectangle 14">
            <a:extLst>
              <a:ext uri="{FF2B5EF4-FFF2-40B4-BE49-F238E27FC236}">
                <a16:creationId xmlns:a16="http://schemas.microsoft.com/office/drawing/2014/main" id="{EC14A9F4-CD6A-01CB-62D1-18822E61678E}"/>
              </a:ext>
            </a:extLst>
          </p:cNvPr>
          <p:cNvSpPr/>
          <p:nvPr/>
        </p:nvSpPr>
        <p:spPr>
          <a:xfrm>
            <a:off x="10678066" y="91488"/>
            <a:ext cx="1390934" cy="341189"/>
          </a:xfrm>
          <a:prstGeom prst="rect">
            <a:avLst/>
          </a:prstGeom>
          <a:solidFill>
            <a:schemeClr val="accent5">
              <a:lumMod val="40000"/>
              <a:lumOff val="60000"/>
              <a:alpha val="80000"/>
            </a:schemeClr>
          </a:solidFill>
          <a:ln w="190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2"/>
                </a:solidFill>
              </a:rPr>
              <a:t>MLIR</a:t>
            </a:r>
          </a:p>
        </p:txBody>
      </p:sp>
    </p:spTree>
    <p:extLst>
      <p:ext uri="{BB962C8B-B14F-4D97-AF65-F5344CB8AC3E}">
        <p14:creationId xmlns:p14="http://schemas.microsoft.com/office/powerpoint/2010/main" val="389706536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4" grpId="0" animBg="1"/>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7BFCE-CF64-53A6-4993-58C4E7A62F2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E2B538-BBD7-DBB8-8BD0-A9DB75043A64}"/>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17</a:t>
            </a:fld>
            <a:endParaRPr lang="en-US"/>
          </a:p>
        </p:txBody>
      </p:sp>
      <p:sp>
        <p:nvSpPr>
          <p:cNvPr id="5" name="Title 4">
            <a:extLst>
              <a:ext uri="{FF2B5EF4-FFF2-40B4-BE49-F238E27FC236}">
                <a16:creationId xmlns:a16="http://schemas.microsoft.com/office/drawing/2014/main" id="{F1EDD645-DEAC-1ED1-D0BF-47916EC9CD8C}"/>
              </a:ext>
            </a:extLst>
          </p:cNvPr>
          <p:cNvSpPr>
            <a:spLocks noGrp="1"/>
          </p:cNvSpPr>
          <p:nvPr>
            <p:ph type="title"/>
          </p:nvPr>
        </p:nvSpPr>
        <p:spPr/>
        <p:txBody>
          <a:bodyPr/>
          <a:lstStyle/>
          <a:p>
            <a:r>
              <a:rPr lang="en-US">
                <a:solidFill>
                  <a:schemeClr val="tx1">
                    <a:lumMod val="50000"/>
                  </a:schemeClr>
                </a:solidFill>
              </a:rPr>
              <a:t>Observation 2: Quantum Noise</a:t>
            </a:r>
          </a:p>
        </p:txBody>
      </p:sp>
      <mc:AlternateContent xmlns:mc="http://schemas.openxmlformats.org/markup-compatibility/2006" xmlns:a14="http://schemas.microsoft.com/office/drawing/2010/main">
        <mc:Choice Requires="a14">
          <p:sp>
            <p:nvSpPr>
              <p:cNvPr id="13" name="Google Shape;158;p21">
                <a:extLst>
                  <a:ext uri="{FF2B5EF4-FFF2-40B4-BE49-F238E27FC236}">
                    <a16:creationId xmlns:a16="http://schemas.microsoft.com/office/drawing/2014/main" id="{50C9E398-9C4A-77AC-B826-92A1633545D8}"/>
                  </a:ext>
                </a:extLst>
              </p:cNvPr>
              <p:cNvSpPr txBox="1">
                <a:spLocks/>
              </p:cNvSpPr>
              <p:nvPr/>
            </p:nvSpPr>
            <p:spPr>
              <a:xfrm>
                <a:off x="562938" y="4244195"/>
                <a:ext cx="5989958" cy="1495794"/>
              </a:xfrm>
              <a:prstGeom prst="rect">
                <a:avLst/>
              </a:prstGeom>
              <a:noFill/>
              <a:ln>
                <a:noFill/>
              </a:ln>
            </p:spPr>
            <p:txBody>
              <a:bodyPr spcFirstLastPara="1" wrap="square" lIns="0" tIns="0" rIns="0" bIns="0" anchor="b"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58595B"/>
                  </a:buClr>
                  <a:buSzPts val="1800"/>
                  <a:buFont typeface="Helvetica Neue"/>
                  <a:buNone/>
                  <a:defRPr sz="2800" b="1" i="0" u="none" strike="noStrike" cap="none">
                    <a:solidFill>
                      <a:srgbClr val="58595B"/>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1800" kern="0">
                    <a:solidFill>
                      <a:schemeClr val="tx1">
                        <a:lumMod val="50000"/>
                      </a:schemeClr>
                    </a:solidFill>
                  </a:rPr>
                  <a:t>Quantum computer is noisy because: </a:t>
                </a:r>
              </a:p>
              <a:p>
                <a:r>
                  <a:rPr lang="en-US" sz="1800" b="0" kern="0">
                    <a:solidFill>
                      <a:schemeClr val="tx1">
                        <a:lumMod val="50000"/>
                      </a:schemeClr>
                    </a:solidFill>
                  </a:rPr>
                  <a:t> - A qubit can retain a correct state for only</a:t>
                </a:r>
                <a:r>
                  <a:rPr lang="zh-CN" altLang="en-US" sz="1800" b="0" kern="0">
                    <a:solidFill>
                      <a:schemeClr val="tx1">
                        <a:lumMod val="50000"/>
                      </a:schemeClr>
                    </a:solidFill>
                  </a:rPr>
                  <a:t> </a:t>
                </a:r>
                <a:r>
                  <a:rPr lang="en-US" sz="1800" b="0" kern="0">
                    <a:solidFill>
                      <a:schemeClr val="tx1">
                        <a:lumMod val="50000"/>
                      </a:schemeClr>
                    </a:solidFill>
                  </a:rPr>
                  <a:t>a limited amount of time, called </a:t>
                </a:r>
                <a:r>
                  <a:rPr lang="en-US" sz="1800" b="0" kern="0">
                    <a:solidFill>
                      <a:srgbClr val="FF0000"/>
                    </a:solidFill>
                  </a:rPr>
                  <a:t>T1/T2 </a:t>
                </a:r>
                <a:r>
                  <a:rPr lang="en-US" sz="1800" b="0" kern="0">
                    <a:solidFill>
                      <a:schemeClr val="tx1">
                        <a:lumMod val="50000"/>
                      </a:schemeClr>
                    </a:solidFill>
                  </a:rPr>
                  <a:t>time (</a:t>
                </a:r>
                <a:r>
                  <a:rPr lang="en-US" altLang="zh-CN" sz="1800" b="0" kern="0">
                    <a:solidFill>
                      <a:schemeClr val="tx1">
                        <a:lumMod val="50000"/>
                      </a:schemeClr>
                    </a:solidFill>
                  </a:rPr>
                  <a:t>100</a:t>
                </a:r>
                <a:r>
                  <a:rPr lang="zh-CN" altLang="en-US" sz="1800" b="0" kern="0">
                    <a:solidFill>
                      <a:schemeClr val="tx1">
                        <a:lumMod val="50000"/>
                      </a:schemeClr>
                    </a:solidFill>
                  </a:rPr>
                  <a:t>～</a:t>
                </a:r>
                <a:r>
                  <a:rPr lang="en-US" altLang="zh-CN" sz="1800" b="0" kern="0">
                    <a:solidFill>
                      <a:schemeClr val="tx1">
                        <a:lumMod val="50000"/>
                      </a:schemeClr>
                    </a:solidFill>
                  </a:rPr>
                  <a:t>200 </a:t>
                </a:r>
                <a14:m>
                  <m:oMath xmlns:m="http://schemas.openxmlformats.org/officeDocument/2006/math">
                    <m:r>
                      <a:rPr lang="en-US" altLang="zh-CN" sz="1800" b="0" i="1" kern="0" smtClean="0">
                        <a:solidFill>
                          <a:schemeClr val="tx1">
                            <a:lumMod val="50000"/>
                          </a:schemeClr>
                        </a:solidFill>
                        <a:latin typeface="Cambria Math" panose="02040503050406030204" pitchFamily="18" charset="0"/>
                        <a:ea typeface="Cambria Math" panose="02040503050406030204" pitchFamily="18" charset="0"/>
                      </a:rPr>
                      <m:t>𝜇</m:t>
                    </m:r>
                    <m:r>
                      <m:rPr>
                        <m:sty m:val="p"/>
                      </m:rPr>
                      <a:rPr lang="en-US" altLang="zh-CN" sz="1800" b="0" i="1" kern="0">
                        <a:solidFill>
                          <a:schemeClr val="tx1">
                            <a:lumMod val="50000"/>
                          </a:schemeClr>
                        </a:solidFill>
                        <a:latin typeface="Cambria Math" panose="02040503050406030204" pitchFamily="18" charset="0"/>
                        <a:ea typeface="Cambria Math" panose="02040503050406030204" pitchFamily="18" charset="0"/>
                      </a:rPr>
                      <m:t>s</m:t>
                    </m:r>
                  </m:oMath>
                </a14:m>
                <a:r>
                  <a:rPr lang="en-US" sz="1800" b="0" kern="0">
                    <a:solidFill>
                      <a:schemeClr val="tx1">
                        <a:lumMod val="50000"/>
                      </a:schemeClr>
                    </a:solidFill>
                  </a:rPr>
                  <a:t>). </a:t>
                </a:r>
              </a:p>
              <a:p>
                <a:r>
                  <a:rPr lang="en-US" sz="1800" b="0" kern="0">
                    <a:solidFill>
                      <a:schemeClr val="tx1">
                        <a:lumMod val="50000"/>
                      </a:schemeClr>
                    </a:solidFill>
                  </a:rPr>
                  <a:t>- The error rate of 2-qubit quantum gate is high (0.01%~0.1%).</a:t>
                </a:r>
              </a:p>
              <a:p>
                <a:endParaRPr lang="en-US" sz="1800" kern="0">
                  <a:solidFill>
                    <a:schemeClr val="tx1">
                      <a:lumMod val="50000"/>
                    </a:schemeClr>
                  </a:solidFill>
                </a:endParaRPr>
              </a:p>
            </p:txBody>
          </p:sp>
        </mc:Choice>
        <mc:Fallback xmlns="">
          <p:sp>
            <p:nvSpPr>
              <p:cNvPr id="13" name="Google Shape;158;p21">
                <a:extLst>
                  <a:ext uri="{FF2B5EF4-FFF2-40B4-BE49-F238E27FC236}">
                    <a16:creationId xmlns:a16="http://schemas.microsoft.com/office/drawing/2014/main" id="{50C9E398-9C4A-77AC-B826-92A1633545D8}"/>
                  </a:ext>
                </a:extLst>
              </p:cNvPr>
              <p:cNvSpPr txBox="1">
                <a:spLocks noRot="1" noChangeAspect="1" noMove="1" noResize="1" noEditPoints="1" noAdjustHandles="1" noChangeArrowheads="1" noChangeShapeType="1" noTextEdit="1"/>
              </p:cNvSpPr>
              <p:nvPr/>
            </p:nvSpPr>
            <p:spPr>
              <a:xfrm>
                <a:off x="562938" y="4244195"/>
                <a:ext cx="5989958" cy="1495794"/>
              </a:xfrm>
              <a:prstGeom prst="rect">
                <a:avLst/>
              </a:prstGeom>
              <a:blipFill>
                <a:blip r:embed="rId3"/>
                <a:stretch>
                  <a:fillRect l="-2340" t="-5691" r="-1322"/>
                </a:stretch>
              </a:blipFill>
              <a:ln>
                <a:noFill/>
              </a:ln>
            </p:spPr>
            <p:txBody>
              <a:bodyPr/>
              <a:lstStyle/>
              <a:p>
                <a:r>
                  <a:rPr lang="en-US">
                    <a:noFill/>
                  </a:rPr>
                  <a:t> </a:t>
                </a:r>
              </a:p>
            </p:txBody>
          </p:sp>
        </mc:Fallback>
      </mc:AlternateContent>
      <p:pic>
        <p:nvPicPr>
          <p:cNvPr id="15" name="Picture 10" descr="A picture containing text, electronics, keyboard&#10;&#10;Description automatically generated">
            <a:extLst>
              <a:ext uri="{FF2B5EF4-FFF2-40B4-BE49-F238E27FC236}">
                <a16:creationId xmlns:a16="http://schemas.microsoft.com/office/drawing/2014/main" id="{534F0B31-67C5-73F0-D57D-DA8A28D9879E}"/>
              </a:ext>
            </a:extLst>
          </p:cNvPr>
          <p:cNvPicPr>
            <a:picLocks noChangeAspect="1"/>
          </p:cNvPicPr>
          <p:nvPr/>
        </p:nvPicPr>
        <p:blipFill>
          <a:blip r:embed="rId4"/>
          <a:stretch>
            <a:fillRect/>
          </a:stretch>
        </p:blipFill>
        <p:spPr>
          <a:xfrm>
            <a:off x="7134836" y="2109996"/>
            <a:ext cx="3609821" cy="1804911"/>
          </a:xfrm>
          <a:prstGeom prst="rect">
            <a:avLst/>
          </a:prstGeom>
        </p:spPr>
      </p:pic>
      <p:sp>
        <p:nvSpPr>
          <p:cNvPr id="17" name="Google Shape;158;p21">
            <a:extLst>
              <a:ext uri="{FF2B5EF4-FFF2-40B4-BE49-F238E27FC236}">
                <a16:creationId xmlns:a16="http://schemas.microsoft.com/office/drawing/2014/main" id="{67FBA060-8510-BB0E-38BF-B11FD0B3D994}"/>
              </a:ext>
            </a:extLst>
          </p:cNvPr>
          <p:cNvSpPr txBox="1">
            <a:spLocks/>
          </p:cNvSpPr>
          <p:nvPr/>
        </p:nvSpPr>
        <p:spPr>
          <a:xfrm>
            <a:off x="6731380" y="4300887"/>
            <a:ext cx="5240880" cy="997196"/>
          </a:xfrm>
          <a:prstGeom prst="rect">
            <a:avLst/>
          </a:prstGeom>
          <a:noFill/>
          <a:ln>
            <a:noFill/>
          </a:ln>
        </p:spPr>
        <p:txBody>
          <a:bodyPr spcFirstLastPara="1" wrap="square" lIns="0" tIns="0" rIns="0" bIns="0" anchor="b"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58595B"/>
              </a:buClr>
              <a:buSzPts val="1800"/>
              <a:buFont typeface="Helvetica Neue"/>
              <a:buNone/>
              <a:defRPr sz="2800" b="1" i="0" u="none" strike="noStrike" cap="none">
                <a:solidFill>
                  <a:srgbClr val="58595B"/>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1800">
                <a:solidFill>
                  <a:schemeClr val="tx1">
                    <a:lumMod val="50000"/>
                  </a:schemeClr>
                </a:solidFill>
              </a:rPr>
              <a:t>The circuit with long execution time (large circuit depth) or many 2-qubit quantum gate will produce an unreliable result.</a:t>
            </a:r>
          </a:p>
          <a:p>
            <a:endParaRPr lang="en-US" sz="1800">
              <a:solidFill>
                <a:schemeClr val="tx1">
                  <a:lumMod val="50000"/>
                </a:schemeClr>
              </a:solidFill>
            </a:endParaRPr>
          </a:p>
        </p:txBody>
      </p:sp>
      <p:pic>
        <p:nvPicPr>
          <p:cNvPr id="20" name="Picture 19">
            <a:extLst>
              <a:ext uri="{FF2B5EF4-FFF2-40B4-BE49-F238E27FC236}">
                <a16:creationId xmlns:a16="http://schemas.microsoft.com/office/drawing/2014/main" id="{261925B3-2F6D-BD80-347F-0CEDF9884102}"/>
              </a:ext>
            </a:extLst>
          </p:cNvPr>
          <p:cNvPicPr>
            <a:picLocks noChangeAspect="1"/>
          </p:cNvPicPr>
          <p:nvPr/>
        </p:nvPicPr>
        <p:blipFill>
          <a:blip r:embed="rId5"/>
          <a:stretch>
            <a:fillRect/>
          </a:stretch>
        </p:blipFill>
        <p:spPr>
          <a:xfrm>
            <a:off x="1097915" y="1884717"/>
            <a:ext cx="4309925" cy="2416170"/>
          </a:xfrm>
          <a:prstGeom prst="rect">
            <a:avLst/>
          </a:prstGeom>
        </p:spPr>
      </p:pic>
      <p:sp>
        <p:nvSpPr>
          <p:cNvPr id="6" name="Arrow: Right 13">
            <a:extLst>
              <a:ext uri="{FF2B5EF4-FFF2-40B4-BE49-F238E27FC236}">
                <a16:creationId xmlns:a16="http://schemas.microsoft.com/office/drawing/2014/main" id="{25B23761-CF7F-0717-119F-888EFE3D9765}"/>
              </a:ext>
            </a:extLst>
          </p:cNvPr>
          <p:cNvSpPr/>
          <p:nvPr/>
        </p:nvSpPr>
        <p:spPr>
          <a:xfrm>
            <a:off x="5626814" y="3029821"/>
            <a:ext cx="617157" cy="4282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6B3FBFF-9870-D0B5-997D-7B41C78858FA}"/>
              </a:ext>
            </a:extLst>
          </p:cNvPr>
          <p:cNvSpPr/>
          <p:nvPr/>
        </p:nvSpPr>
        <p:spPr>
          <a:xfrm>
            <a:off x="9287132" y="102188"/>
            <a:ext cx="1390934" cy="319790"/>
          </a:xfrm>
          <a:prstGeom prst="rect">
            <a:avLst/>
          </a:prstGeom>
          <a:solidFill>
            <a:schemeClr val="bg2">
              <a:lumMod val="20000"/>
              <a:lumOff val="80000"/>
              <a:alpha val="80000"/>
            </a:schemeClr>
          </a:solidFill>
          <a:ln w="19050">
            <a:solidFill>
              <a:schemeClr val="tx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2"/>
                </a:solidFill>
              </a:rPr>
              <a:t>FPGA</a:t>
            </a:r>
          </a:p>
        </p:txBody>
      </p:sp>
      <p:sp>
        <p:nvSpPr>
          <p:cNvPr id="8" name="Rectangle 7">
            <a:extLst>
              <a:ext uri="{FF2B5EF4-FFF2-40B4-BE49-F238E27FC236}">
                <a16:creationId xmlns:a16="http://schemas.microsoft.com/office/drawing/2014/main" id="{ECE6963F-0286-2AF5-1188-7031A000E849}"/>
              </a:ext>
            </a:extLst>
          </p:cNvPr>
          <p:cNvSpPr/>
          <p:nvPr/>
        </p:nvSpPr>
        <p:spPr>
          <a:xfrm>
            <a:off x="7896198" y="102188"/>
            <a:ext cx="1390934" cy="319790"/>
          </a:xfrm>
          <a:prstGeom prst="rect">
            <a:avLst/>
          </a:prstGeom>
          <a:solidFill>
            <a:srgbClr val="C8E7A8"/>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rgbClr val="000000"/>
                </a:solidFill>
              </a:rPr>
              <a:t>Quantum</a:t>
            </a:r>
          </a:p>
        </p:txBody>
      </p:sp>
      <p:sp>
        <p:nvSpPr>
          <p:cNvPr id="9" name="Rectangle 8">
            <a:extLst>
              <a:ext uri="{FF2B5EF4-FFF2-40B4-BE49-F238E27FC236}">
                <a16:creationId xmlns:a16="http://schemas.microsoft.com/office/drawing/2014/main" id="{497B7F55-5B87-92C0-DCAB-755AD4512B9F}"/>
              </a:ext>
            </a:extLst>
          </p:cNvPr>
          <p:cNvSpPr/>
          <p:nvPr/>
        </p:nvSpPr>
        <p:spPr>
          <a:xfrm>
            <a:off x="10678066" y="91488"/>
            <a:ext cx="1390934" cy="341189"/>
          </a:xfrm>
          <a:prstGeom prst="rect">
            <a:avLst/>
          </a:prstGeom>
          <a:solidFill>
            <a:schemeClr val="accent5">
              <a:lumMod val="40000"/>
              <a:lumOff val="60000"/>
              <a:alpha val="80000"/>
            </a:schemeClr>
          </a:solidFill>
          <a:ln w="190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2"/>
                </a:solidFill>
              </a:rPr>
              <a:t>MLIR</a:t>
            </a:r>
          </a:p>
        </p:txBody>
      </p:sp>
    </p:spTree>
    <p:extLst>
      <p:ext uri="{BB962C8B-B14F-4D97-AF65-F5344CB8AC3E}">
        <p14:creationId xmlns:p14="http://schemas.microsoft.com/office/powerpoint/2010/main" val="19323903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009EC917-23D8-8303-960B-3DC1F053D8F9}"/>
            </a:ext>
          </a:extLst>
        </p:cNvPr>
        <p:cNvGrpSpPr/>
        <p:nvPr/>
      </p:nvGrpSpPr>
      <p:grpSpPr>
        <a:xfrm>
          <a:off x="0" y="0"/>
          <a:ext cx="0" cy="0"/>
          <a:chOff x="0" y="0"/>
          <a:chExt cx="0" cy="0"/>
        </a:xfrm>
      </p:grpSpPr>
      <p:sp>
        <p:nvSpPr>
          <p:cNvPr id="157" name="Google Shape;157;p21">
            <a:extLst>
              <a:ext uri="{FF2B5EF4-FFF2-40B4-BE49-F238E27FC236}">
                <a16:creationId xmlns:a16="http://schemas.microsoft.com/office/drawing/2014/main" id="{223BBA79-A95A-4789-FD7B-5AC6A6C776EB}"/>
              </a:ext>
            </a:extLst>
          </p:cNvPr>
          <p:cNvSpPr txBox="1">
            <a:spLocks noGrp="1"/>
          </p:cNvSpPr>
          <p:nvPr>
            <p:ph type="sldNum" idx="12"/>
          </p:nvPr>
        </p:nvSpPr>
        <p:spPr>
          <a:xfrm>
            <a:off x="11582400" y="6339841"/>
            <a:ext cx="609600" cy="422737"/>
          </a:xfrm>
        </p:spPr>
        <p:txBody>
          <a:bodyPr spcFirstLastPara="1" wrap="square" lIns="0" tIns="0" rIns="0" bIns="256025" anchor="t" anchorCtr="0">
            <a:normAutofit/>
          </a:bodyPr>
          <a:lstStyle/>
          <a:p>
            <a:pPr>
              <a:lnSpc>
                <a:spcPct val="90000"/>
              </a:lnSpc>
              <a:spcAft>
                <a:spcPts val="600"/>
              </a:spcAft>
            </a:pPr>
            <a:fld id="{00000000-1234-1234-1234-123412341234}" type="slidenum">
              <a:rPr lang="en-US" sz="600"/>
              <a:pPr>
                <a:lnSpc>
                  <a:spcPct val="90000"/>
                </a:lnSpc>
                <a:spcAft>
                  <a:spcPts val="600"/>
                </a:spcAft>
              </a:pPr>
              <a:t>18</a:t>
            </a:fld>
            <a:endParaRPr lang="en-US" sz="600"/>
          </a:p>
        </p:txBody>
      </p:sp>
      <p:pic>
        <p:nvPicPr>
          <p:cNvPr id="6" name="Picture 5">
            <a:extLst>
              <a:ext uri="{FF2B5EF4-FFF2-40B4-BE49-F238E27FC236}">
                <a16:creationId xmlns:a16="http://schemas.microsoft.com/office/drawing/2014/main" id="{935B9B30-88DE-5999-F886-7E90D11AB5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4411" y="1596535"/>
            <a:ext cx="4037989" cy="4389120"/>
          </a:xfrm>
          <a:prstGeom prst="rect">
            <a:avLst/>
          </a:prstGeom>
          <a:noFill/>
          <a:ln>
            <a:noFill/>
          </a:ln>
        </p:spPr>
      </p:pic>
      <p:sp>
        <p:nvSpPr>
          <p:cNvPr id="2" name="TextBox 1">
            <a:extLst>
              <a:ext uri="{FF2B5EF4-FFF2-40B4-BE49-F238E27FC236}">
                <a16:creationId xmlns:a16="http://schemas.microsoft.com/office/drawing/2014/main" id="{0ACE6CE2-A7B4-5B00-139D-9310963F4BB2}"/>
              </a:ext>
            </a:extLst>
          </p:cNvPr>
          <p:cNvSpPr txBox="1"/>
          <p:nvPr/>
        </p:nvSpPr>
        <p:spPr>
          <a:xfrm>
            <a:off x="483049" y="2060719"/>
            <a:ext cx="7711827" cy="2922953"/>
          </a:xfrm>
          <a:prstGeom prst="rect">
            <a:avLst/>
          </a:prstGeom>
          <a:noFill/>
          <a:ln>
            <a:noFill/>
          </a:ln>
        </p:spPr>
        <p:txBody>
          <a:bodyPr spcFirstLastPara="1" wrap="square" lIns="0" tIns="0" rIns="365750" bIns="0" rtlCol="0" anchor="t" anchorCtr="0">
            <a:noAutofit/>
          </a:bodyPr>
          <a:lstStyle/>
          <a:p>
            <a:pPr marL="609585" indent="-304792">
              <a:lnSpc>
                <a:spcPct val="90000"/>
              </a:lnSpc>
              <a:spcBef>
                <a:spcPts val="1000"/>
              </a:spcBef>
              <a:buClr>
                <a:srgbClr val="58595B"/>
              </a:buClr>
              <a:buSzPts val="1400"/>
            </a:pPr>
            <a:r>
              <a:rPr lang="en-US" sz="4400" b="0" i="0" u="none" strike="noStrike" cap="none">
                <a:solidFill>
                  <a:srgbClr val="58595B"/>
                </a:solidFill>
                <a:latin typeface="Helvetica Neue"/>
                <a:ea typeface="Helvetica Neue"/>
                <a:cs typeface="Helvetica Neue"/>
                <a:sym typeface="Helvetica Neue"/>
              </a:rPr>
              <a:t>  </a:t>
            </a:r>
            <a:r>
              <a:rPr lang="en-US" sz="3600" b="0" i="0" u="none" strike="noStrike" cap="none">
                <a:solidFill>
                  <a:schemeClr val="tx1">
                    <a:lumMod val="50000"/>
                  </a:schemeClr>
                </a:solidFill>
                <a:latin typeface="Helvetica Neue"/>
                <a:ea typeface="Helvetica Neue"/>
                <a:cs typeface="Helvetica Neue"/>
                <a:sym typeface="Helvetica Neue"/>
              </a:rPr>
              <a:t>How to isolate and find </a:t>
            </a:r>
            <a:r>
              <a:rPr lang="en-US" sz="3600">
                <a:solidFill>
                  <a:schemeClr val="bg2">
                    <a:lumMod val="60000"/>
                    <a:lumOff val="40000"/>
                  </a:schemeClr>
                </a:solidFill>
                <a:latin typeface="Helvetica Neue"/>
                <a:ea typeface="Helvetica Neue"/>
                <a:cs typeface="Helvetica Neue"/>
                <a:sym typeface="Helvetica Neue"/>
              </a:rPr>
              <a:t>quantum software stack</a:t>
            </a:r>
            <a:r>
              <a:rPr lang="en-US" sz="3600" b="0" i="0" u="none" strike="noStrike" cap="none">
                <a:solidFill>
                  <a:schemeClr val="bg2">
                    <a:lumMod val="60000"/>
                    <a:lumOff val="40000"/>
                  </a:schemeClr>
                </a:solidFill>
                <a:latin typeface="Helvetica Neue"/>
                <a:ea typeface="Helvetica Neue"/>
                <a:cs typeface="Helvetica Neue"/>
                <a:sym typeface="Helvetica Neue"/>
              </a:rPr>
              <a:t> bugs </a:t>
            </a:r>
            <a:r>
              <a:rPr lang="en-US" sz="3600" b="0" i="0" u="none" strike="noStrike" cap="none">
                <a:solidFill>
                  <a:schemeClr val="tx1">
                    <a:lumMod val="50000"/>
                  </a:schemeClr>
                </a:solidFill>
                <a:latin typeface="Helvetica Neue"/>
                <a:ea typeface="Helvetica Neue"/>
                <a:cs typeface="Helvetica Neue"/>
                <a:sym typeface="Helvetica Neue"/>
              </a:rPr>
              <a:t>from</a:t>
            </a:r>
            <a:r>
              <a:rPr lang="en-US" sz="3600" b="0" i="0" u="none" strike="noStrike" cap="none">
                <a:solidFill>
                  <a:srgbClr val="58595B"/>
                </a:solidFill>
                <a:latin typeface="Helvetica Neue"/>
                <a:ea typeface="Helvetica Neue"/>
                <a:cs typeface="Helvetica Neue"/>
                <a:sym typeface="Helvetica Neue"/>
              </a:rPr>
              <a:t> </a:t>
            </a:r>
            <a:r>
              <a:rPr lang="en-US" sz="3600" b="0" i="0" u="none" strike="noStrike" cap="none">
                <a:solidFill>
                  <a:schemeClr val="accent5">
                    <a:lumMod val="75000"/>
                  </a:schemeClr>
                </a:solidFill>
                <a:latin typeface="Helvetica Neue"/>
                <a:ea typeface="Helvetica Neue"/>
                <a:cs typeface="Helvetica Neue"/>
                <a:sym typeface="Helvetica Neue"/>
              </a:rPr>
              <a:t>quantum randomness </a:t>
            </a:r>
            <a:r>
              <a:rPr lang="en-US" sz="3600" b="0" i="0" u="none" strike="noStrike" cap="none">
                <a:solidFill>
                  <a:schemeClr val="tx1">
                    <a:lumMod val="50000"/>
                  </a:schemeClr>
                </a:solidFill>
                <a:latin typeface="Helvetica Neue"/>
                <a:ea typeface="Helvetica Neue"/>
                <a:cs typeface="Helvetica Neue"/>
                <a:sym typeface="Helvetica Neue"/>
              </a:rPr>
              <a:t>and</a:t>
            </a:r>
            <a:r>
              <a:rPr lang="en-US" sz="3600" b="0" i="0" u="none" strike="noStrike" cap="none">
                <a:solidFill>
                  <a:srgbClr val="58595B"/>
                </a:solidFill>
                <a:latin typeface="Helvetica Neue"/>
                <a:ea typeface="Helvetica Neue"/>
                <a:cs typeface="Helvetica Neue"/>
                <a:sym typeface="Helvetica Neue"/>
              </a:rPr>
              <a:t> </a:t>
            </a:r>
            <a:r>
              <a:rPr lang="en-US" sz="3600" b="0" i="0" u="none" strike="noStrike" cap="none">
                <a:solidFill>
                  <a:srgbClr val="FF0000"/>
                </a:solidFill>
                <a:latin typeface="Helvetica Neue"/>
                <a:ea typeface="Helvetica Neue"/>
                <a:cs typeface="Helvetica Neue"/>
                <a:sym typeface="Helvetica Neue"/>
              </a:rPr>
              <a:t>hardware noise</a:t>
            </a:r>
            <a:r>
              <a:rPr lang="en-US" sz="3600" b="0" i="0" u="none" strike="noStrike" cap="none">
                <a:solidFill>
                  <a:schemeClr val="tx1">
                    <a:lumMod val="50000"/>
                  </a:schemeClr>
                </a:solidFill>
                <a:latin typeface="Helvetica Neue"/>
                <a:ea typeface="Helvetica Neue"/>
                <a:cs typeface="Helvetica Neue"/>
                <a:sym typeface="Helvetica Neue"/>
              </a:rPr>
              <a:t>?</a:t>
            </a:r>
          </a:p>
        </p:txBody>
      </p:sp>
      <p:sp>
        <p:nvSpPr>
          <p:cNvPr id="3" name="Google Shape;158;p21">
            <a:extLst>
              <a:ext uri="{FF2B5EF4-FFF2-40B4-BE49-F238E27FC236}">
                <a16:creationId xmlns:a16="http://schemas.microsoft.com/office/drawing/2014/main" id="{0082CE38-CE86-8C43-B60E-BEA454BBD70B}"/>
              </a:ext>
            </a:extLst>
          </p:cNvPr>
          <p:cNvSpPr txBox="1">
            <a:spLocks noGrp="1"/>
          </p:cNvSpPr>
          <p:nvPr>
            <p:ph type="title"/>
          </p:nvPr>
        </p:nvSpPr>
        <p:spPr>
          <a:xfrm>
            <a:off x="853439" y="622043"/>
            <a:ext cx="10363200" cy="387798"/>
          </a:xfrm>
        </p:spPr>
        <p:txBody>
          <a:bodyPr spcFirstLastPara="1" wrap="square" lIns="0" tIns="0" rIns="0" bIns="0" anchor="b" anchorCtr="0">
            <a:normAutofit/>
          </a:bodyPr>
          <a:lstStyle/>
          <a:p>
            <a:r>
              <a:rPr lang="en-US">
                <a:solidFill>
                  <a:schemeClr val="tx1">
                    <a:lumMod val="50000"/>
                  </a:schemeClr>
                </a:solidFill>
              </a:rPr>
              <a:t>Key Question</a:t>
            </a:r>
            <a:endParaRPr lang="ja-JP" altLang="en-US">
              <a:solidFill>
                <a:schemeClr val="tx1">
                  <a:lumMod val="50000"/>
                </a:schemeClr>
              </a:solidFill>
            </a:endParaRPr>
          </a:p>
        </p:txBody>
      </p:sp>
      <p:sp>
        <p:nvSpPr>
          <p:cNvPr id="7" name="Rectangle 6">
            <a:extLst>
              <a:ext uri="{FF2B5EF4-FFF2-40B4-BE49-F238E27FC236}">
                <a16:creationId xmlns:a16="http://schemas.microsoft.com/office/drawing/2014/main" id="{AE0A0F7A-3CC0-355A-5577-BCC63373A08A}"/>
              </a:ext>
            </a:extLst>
          </p:cNvPr>
          <p:cNvSpPr/>
          <p:nvPr/>
        </p:nvSpPr>
        <p:spPr>
          <a:xfrm>
            <a:off x="9287132" y="102188"/>
            <a:ext cx="1390934" cy="319790"/>
          </a:xfrm>
          <a:prstGeom prst="rect">
            <a:avLst/>
          </a:prstGeom>
          <a:solidFill>
            <a:schemeClr val="bg2">
              <a:lumMod val="20000"/>
              <a:lumOff val="80000"/>
              <a:alpha val="80000"/>
            </a:schemeClr>
          </a:solidFill>
          <a:ln w="19050">
            <a:solidFill>
              <a:schemeClr val="tx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2"/>
                </a:solidFill>
              </a:rPr>
              <a:t>FPGA</a:t>
            </a:r>
          </a:p>
        </p:txBody>
      </p:sp>
      <p:sp>
        <p:nvSpPr>
          <p:cNvPr id="8" name="Rectangle 7">
            <a:extLst>
              <a:ext uri="{FF2B5EF4-FFF2-40B4-BE49-F238E27FC236}">
                <a16:creationId xmlns:a16="http://schemas.microsoft.com/office/drawing/2014/main" id="{FE0DC300-FC2C-B39E-33BA-D042554348B6}"/>
              </a:ext>
            </a:extLst>
          </p:cNvPr>
          <p:cNvSpPr/>
          <p:nvPr/>
        </p:nvSpPr>
        <p:spPr>
          <a:xfrm>
            <a:off x="7896198" y="102188"/>
            <a:ext cx="1390934" cy="319790"/>
          </a:xfrm>
          <a:prstGeom prst="rect">
            <a:avLst/>
          </a:prstGeom>
          <a:solidFill>
            <a:srgbClr val="C8E7A8"/>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rgbClr val="000000"/>
                </a:solidFill>
              </a:rPr>
              <a:t>Quantum</a:t>
            </a:r>
          </a:p>
        </p:txBody>
      </p:sp>
      <p:sp>
        <p:nvSpPr>
          <p:cNvPr id="9" name="Rectangle 8">
            <a:extLst>
              <a:ext uri="{FF2B5EF4-FFF2-40B4-BE49-F238E27FC236}">
                <a16:creationId xmlns:a16="http://schemas.microsoft.com/office/drawing/2014/main" id="{30A2C04D-ECD3-74E6-EE01-DF4BAEF2A00A}"/>
              </a:ext>
            </a:extLst>
          </p:cNvPr>
          <p:cNvSpPr/>
          <p:nvPr/>
        </p:nvSpPr>
        <p:spPr>
          <a:xfrm>
            <a:off x="10678066" y="91488"/>
            <a:ext cx="1390934" cy="341189"/>
          </a:xfrm>
          <a:prstGeom prst="rect">
            <a:avLst/>
          </a:prstGeom>
          <a:solidFill>
            <a:schemeClr val="accent5">
              <a:lumMod val="40000"/>
              <a:lumOff val="60000"/>
              <a:alpha val="80000"/>
            </a:schemeClr>
          </a:solidFill>
          <a:ln w="190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2"/>
                </a:solidFill>
              </a:rPr>
              <a:t>MLIR</a:t>
            </a:r>
          </a:p>
        </p:txBody>
      </p:sp>
    </p:spTree>
    <p:extLst>
      <p:ext uri="{BB962C8B-B14F-4D97-AF65-F5344CB8AC3E}">
        <p14:creationId xmlns:p14="http://schemas.microsoft.com/office/powerpoint/2010/main" val="43930016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609B8-CE20-96F7-823B-84C91FE4E8D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9F54D3E-F6A5-3D64-40F5-67D31B005FDB}"/>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19</a:t>
            </a:fld>
            <a:endParaRPr lang="en-US"/>
          </a:p>
        </p:txBody>
      </p:sp>
      <p:sp>
        <p:nvSpPr>
          <p:cNvPr id="5" name="Title 4">
            <a:extLst>
              <a:ext uri="{FF2B5EF4-FFF2-40B4-BE49-F238E27FC236}">
                <a16:creationId xmlns:a16="http://schemas.microsoft.com/office/drawing/2014/main" id="{8D8FF737-D4D8-620A-E58C-5811594B7A81}"/>
              </a:ext>
            </a:extLst>
          </p:cNvPr>
          <p:cNvSpPr>
            <a:spLocks noGrp="1"/>
          </p:cNvSpPr>
          <p:nvPr>
            <p:ph type="title"/>
          </p:nvPr>
        </p:nvSpPr>
        <p:spPr/>
        <p:txBody>
          <a:bodyPr/>
          <a:lstStyle/>
          <a:p>
            <a:r>
              <a:rPr lang="en-US">
                <a:solidFill>
                  <a:schemeClr val="tx1">
                    <a:lumMod val="50000"/>
                  </a:schemeClr>
                </a:solidFill>
              </a:rPr>
              <a:t>Differential Testing: </a:t>
            </a:r>
            <a:r>
              <a:rPr lang="en-US" err="1">
                <a:solidFill>
                  <a:schemeClr val="tx1">
                    <a:lumMod val="50000"/>
                  </a:schemeClr>
                </a:solidFill>
              </a:rPr>
              <a:t>CSmith</a:t>
            </a:r>
            <a:r>
              <a:rPr lang="en-US">
                <a:solidFill>
                  <a:schemeClr val="tx1">
                    <a:lumMod val="50000"/>
                  </a:schemeClr>
                </a:solidFill>
              </a:rPr>
              <a:t> [1]</a:t>
            </a:r>
          </a:p>
        </p:txBody>
      </p:sp>
      <p:sp>
        <p:nvSpPr>
          <p:cNvPr id="9" name="Rectangle 8">
            <a:extLst>
              <a:ext uri="{FF2B5EF4-FFF2-40B4-BE49-F238E27FC236}">
                <a16:creationId xmlns:a16="http://schemas.microsoft.com/office/drawing/2014/main" id="{91150E86-9F09-B1E5-6D80-6B37F67F7EBF}"/>
              </a:ext>
            </a:extLst>
          </p:cNvPr>
          <p:cNvSpPr/>
          <p:nvPr/>
        </p:nvSpPr>
        <p:spPr>
          <a:xfrm>
            <a:off x="1641230" y="2145323"/>
            <a:ext cx="1875692" cy="504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Arial"/>
              </a:rPr>
              <a:t>C/C++ program</a:t>
            </a:r>
            <a:endParaRPr lang="en-US"/>
          </a:p>
        </p:txBody>
      </p:sp>
      <p:sp>
        <p:nvSpPr>
          <p:cNvPr id="11" name="Rectangle 10">
            <a:extLst>
              <a:ext uri="{FF2B5EF4-FFF2-40B4-BE49-F238E27FC236}">
                <a16:creationId xmlns:a16="http://schemas.microsoft.com/office/drawing/2014/main" id="{22067A77-FDA0-713E-A56D-D28DD5410CB1}"/>
              </a:ext>
            </a:extLst>
          </p:cNvPr>
          <p:cNvSpPr/>
          <p:nvPr/>
        </p:nvSpPr>
        <p:spPr>
          <a:xfrm>
            <a:off x="5357444" y="2004645"/>
            <a:ext cx="2285999" cy="504092"/>
          </a:xfrm>
          <a:prstGeom prst="re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Arial"/>
              </a:rPr>
              <a:t>Equivalent Circuit</a:t>
            </a:r>
            <a:endParaRPr lang="en-US"/>
          </a:p>
        </p:txBody>
      </p:sp>
      <p:sp>
        <p:nvSpPr>
          <p:cNvPr id="13" name="Rectangle 12">
            <a:extLst>
              <a:ext uri="{FF2B5EF4-FFF2-40B4-BE49-F238E27FC236}">
                <a16:creationId xmlns:a16="http://schemas.microsoft.com/office/drawing/2014/main" id="{2A3BAAE2-0ABF-AD50-27F2-D8792876DC4B}"/>
              </a:ext>
            </a:extLst>
          </p:cNvPr>
          <p:cNvSpPr/>
          <p:nvPr/>
        </p:nvSpPr>
        <p:spPr>
          <a:xfrm>
            <a:off x="5498120" y="2145321"/>
            <a:ext cx="2285999" cy="504092"/>
          </a:xfrm>
          <a:prstGeom prst="re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Arial"/>
              </a:rPr>
              <a:t>Equivalent Circuit</a:t>
            </a:r>
            <a:endParaRPr lang="en-US"/>
          </a:p>
        </p:txBody>
      </p:sp>
      <p:sp>
        <p:nvSpPr>
          <p:cNvPr id="15" name="Rectangle 14">
            <a:extLst>
              <a:ext uri="{FF2B5EF4-FFF2-40B4-BE49-F238E27FC236}">
                <a16:creationId xmlns:a16="http://schemas.microsoft.com/office/drawing/2014/main" id="{0761BFF0-2449-0D1C-9CF4-6A11DB6F8A68}"/>
              </a:ext>
            </a:extLst>
          </p:cNvPr>
          <p:cNvSpPr/>
          <p:nvPr/>
        </p:nvSpPr>
        <p:spPr>
          <a:xfrm>
            <a:off x="5638797" y="2285998"/>
            <a:ext cx="2285999" cy="504092"/>
          </a:xfrm>
          <a:prstGeom prst="re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Arial"/>
              </a:rPr>
              <a:t>Equivalent Program</a:t>
            </a:r>
            <a:endParaRPr lang="en-US"/>
          </a:p>
        </p:txBody>
      </p:sp>
      <p:sp>
        <p:nvSpPr>
          <p:cNvPr id="17" name="Rectangle 16">
            <a:extLst>
              <a:ext uri="{FF2B5EF4-FFF2-40B4-BE49-F238E27FC236}">
                <a16:creationId xmlns:a16="http://schemas.microsoft.com/office/drawing/2014/main" id="{9FF12912-AB1D-1674-27F9-C9E0E885BA5F}"/>
              </a:ext>
            </a:extLst>
          </p:cNvPr>
          <p:cNvSpPr/>
          <p:nvPr/>
        </p:nvSpPr>
        <p:spPr>
          <a:xfrm>
            <a:off x="7057290" y="4267198"/>
            <a:ext cx="2285999" cy="504092"/>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Arial"/>
              </a:rPr>
              <a:t>Equivalent Circuit</a:t>
            </a:r>
            <a:endParaRPr lang="en-US"/>
          </a:p>
        </p:txBody>
      </p:sp>
      <p:sp>
        <p:nvSpPr>
          <p:cNvPr id="19" name="Rectangle 18">
            <a:extLst>
              <a:ext uri="{FF2B5EF4-FFF2-40B4-BE49-F238E27FC236}">
                <a16:creationId xmlns:a16="http://schemas.microsoft.com/office/drawing/2014/main" id="{5FBBDCDF-3302-FD03-D08C-7168209418D7}"/>
              </a:ext>
            </a:extLst>
          </p:cNvPr>
          <p:cNvSpPr/>
          <p:nvPr/>
        </p:nvSpPr>
        <p:spPr>
          <a:xfrm>
            <a:off x="7197966" y="4407874"/>
            <a:ext cx="2285999" cy="504092"/>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Arial"/>
              </a:rPr>
              <a:t>Equivalent Circuit</a:t>
            </a:r>
            <a:endParaRPr lang="en-US"/>
          </a:p>
        </p:txBody>
      </p:sp>
      <p:sp>
        <p:nvSpPr>
          <p:cNvPr id="21" name="Rectangle 20">
            <a:extLst>
              <a:ext uri="{FF2B5EF4-FFF2-40B4-BE49-F238E27FC236}">
                <a16:creationId xmlns:a16="http://schemas.microsoft.com/office/drawing/2014/main" id="{1DD2803C-62AD-2589-D1DF-A7690B7533E2}"/>
              </a:ext>
            </a:extLst>
          </p:cNvPr>
          <p:cNvSpPr/>
          <p:nvPr/>
        </p:nvSpPr>
        <p:spPr>
          <a:xfrm>
            <a:off x="7338643" y="4548551"/>
            <a:ext cx="2285999" cy="504092"/>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lumMod val="50000"/>
                  </a:schemeClr>
                </a:solidFill>
                <a:cs typeface="Arial"/>
              </a:rPr>
              <a:t>Result</a:t>
            </a:r>
            <a:endParaRPr lang="en-US">
              <a:solidFill>
                <a:schemeClr val="tx1">
                  <a:lumMod val="50000"/>
                </a:schemeClr>
              </a:solidFill>
            </a:endParaRPr>
          </a:p>
        </p:txBody>
      </p:sp>
      <p:cxnSp>
        <p:nvCxnSpPr>
          <p:cNvPr id="23" name="Straight Arrow Connector 22">
            <a:extLst>
              <a:ext uri="{FF2B5EF4-FFF2-40B4-BE49-F238E27FC236}">
                <a16:creationId xmlns:a16="http://schemas.microsoft.com/office/drawing/2014/main" id="{11CAE05A-17CD-A303-F6D8-5FCBAE57802A}"/>
              </a:ext>
            </a:extLst>
          </p:cNvPr>
          <p:cNvCxnSpPr>
            <a:cxnSpLocks/>
          </p:cNvCxnSpPr>
          <p:nvPr/>
        </p:nvCxnSpPr>
        <p:spPr>
          <a:xfrm>
            <a:off x="3874476" y="5040923"/>
            <a:ext cx="5861" cy="574429"/>
          </a:xfrm>
          <a:prstGeom prst="straightConnector1">
            <a:avLst/>
          </a:prstGeom>
          <a:ln w="57150">
            <a:solidFill>
              <a:schemeClr val="tx1">
                <a:lumMod val="50000"/>
              </a:schemeClr>
            </a:solidFill>
            <a:tailEnd type="triangle"/>
          </a:ln>
          <a:effectLst/>
        </p:spPr>
        <p:style>
          <a:lnRef idx="3">
            <a:schemeClr val="dk1"/>
          </a:lnRef>
          <a:fillRef idx="0">
            <a:schemeClr val="dk1"/>
          </a:fillRef>
          <a:effectRef idx="2">
            <a:schemeClr val="dk1"/>
          </a:effectRef>
          <a:fontRef idx="minor">
            <a:schemeClr val="tx1"/>
          </a:fontRef>
        </p:style>
      </p:cxnSp>
      <p:pic>
        <p:nvPicPr>
          <p:cNvPr id="25" name="Picture 18" descr="A picture containing acarine&#10;&#10;Description automatically generated">
            <a:extLst>
              <a:ext uri="{FF2B5EF4-FFF2-40B4-BE49-F238E27FC236}">
                <a16:creationId xmlns:a16="http://schemas.microsoft.com/office/drawing/2014/main" id="{002CEA23-EDE1-A9A9-636A-19D202E2F8D5}"/>
              </a:ext>
            </a:extLst>
          </p:cNvPr>
          <p:cNvPicPr>
            <a:picLocks noChangeAspect="1"/>
          </p:cNvPicPr>
          <p:nvPr/>
        </p:nvPicPr>
        <p:blipFill>
          <a:blip r:embed="rId3"/>
          <a:stretch>
            <a:fillRect/>
          </a:stretch>
        </p:blipFill>
        <p:spPr>
          <a:xfrm>
            <a:off x="3697898" y="5700346"/>
            <a:ext cx="529004" cy="398585"/>
          </a:xfrm>
          <a:prstGeom prst="rect">
            <a:avLst/>
          </a:prstGeom>
        </p:spPr>
      </p:pic>
      <p:cxnSp>
        <p:nvCxnSpPr>
          <p:cNvPr id="27" name="Straight Arrow Connector 26">
            <a:extLst>
              <a:ext uri="{FF2B5EF4-FFF2-40B4-BE49-F238E27FC236}">
                <a16:creationId xmlns:a16="http://schemas.microsoft.com/office/drawing/2014/main" id="{352081EB-D7ED-684C-439E-0C334AE8DE74}"/>
              </a:ext>
            </a:extLst>
          </p:cNvPr>
          <p:cNvCxnSpPr>
            <a:cxnSpLocks/>
          </p:cNvCxnSpPr>
          <p:nvPr/>
        </p:nvCxnSpPr>
        <p:spPr>
          <a:xfrm>
            <a:off x="8634045" y="5087814"/>
            <a:ext cx="5861" cy="574429"/>
          </a:xfrm>
          <a:prstGeom prst="straightConnector1">
            <a:avLst/>
          </a:prstGeom>
          <a:ln w="57150">
            <a:solidFill>
              <a:schemeClr val="tx1">
                <a:lumMod val="50000"/>
              </a:schemeClr>
            </a:solidFill>
            <a:tailEnd type="triangle"/>
          </a:ln>
          <a:effectLst/>
        </p:spPr>
        <p:style>
          <a:lnRef idx="3">
            <a:schemeClr val="dk1"/>
          </a:lnRef>
          <a:fillRef idx="0">
            <a:schemeClr val="dk1"/>
          </a:fillRef>
          <a:effectRef idx="2">
            <a:schemeClr val="dk1"/>
          </a:effectRef>
          <a:fontRef idx="minor">
            <a:schemeClr val="tx1"/>
          </a:fontRef>
        </p:style>
      </p:cxnSp>
      <p:pic>
        <p:nvPicPr>
          <p:cNvPr id="29" name="Picture 18" descr="A picture containing acarine&#10;&#10;Description automatically generated">
            <a:extLst>
              <a:ext uri="{FF2B5EF4-FFF2-40B4-BE49-F238E27FC236}">
                <a16:creationId xmlns:a16="http://schemas.microsoft.com/office/drawing/2014/main" id="{20FCDBB3-9018-1BA8-E1AD-ED6D2B3AA268}"/>
              </a:ext>
            </a:extLst>
          </p:cNvPr>
          <p:cNvPicPr>
            <a:picLocks noChangeAspect="1"/>
          </p:cNvPicPr>
          <p:nvPr/>
        </p:nvPicPr>
        <p:blipFill>
          <a:blip r:embed="rId3"/>
          <a:stretch>
            <a:fillRect/>
          </a:stretch>
        </p:blipFill>
        <p:spPr>
          <a:xfrm>
            <a:off x="8480913" y="5706207"/>
            <a:ext cx="529004" cy="398585"/>
          </a:xfrm>
          <a:prstGeom prst="rect">
            <a:avLst/>
          </a:prstGeom>
        </p:spPr>
      </p:pic>
      <p:sp>
        <p:nvSpPr>
          <p:cNvPr id="31" name="TextBox 30">
            <a:extLst>
              <a:ext uri="{FF2B5EF4-FFF2-40B4-BE49-F238E27FC236}">
                <a16:creationId xmlns:a16="http://schemas.microsoft.com/office/drawing/2014/main" id="{4C756840-9D6D-1D73-8871-B269CB31AC48}"/>
              </a:ext>
            </a:extLst>
          </p:cNvPr>
          <p:cNvSpPr txBox="1"/>
          <p:nvPr/>
        </p:nvSpPr>
        <p:spPr>
          <a:xfrm>
            <a:off x="3522784" y="1922584"/>
            <a:ext cx="176432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50000"/>
                  </a:schemeClr>
                </a:solidFill>
                <a:cs typeface="Arial"/>
              </a:rPr>
              <a:t>Transformation</a:t>
            </a:r>
            <a:endParaRPr lang="en-US">
              <a:solidFill>
                <a:schemeClr val="tx1">
                  <a:lumMod val="50000"/>
                </a:schemeClr>
              </a:solidFill>
            </a:endParaRPr>
          </a:p>
        </p:txBody>
      </p:sp>
      <p:sp>
        <p:nvSpPr>
          <p:cNvPr id="33" name="TextBox 32">
            <a:extLst>
              <a:ext uri="{FF2B5EF4-FFF2-40B4-BE49-F238E27FC236}">
                <a16:creationId xmlns:a16="http://schemas.microsoft.com/office/drawing/2014/main" id="{038B9F51-B550-7528-7944-733EFA0CF533}"/>
              </a:ext>
            </a:extLst>
          </p:cNvPr>
          <p:cNvSpPr txBox="1"/>
          <p:nvPr/>
        </p:nvSpPr>
        <p:spPr>
          <a:xfrm>
            <a:off x="5292968" y="4079629"/>
            <a:ext cx="176432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50000"/>
                  </a:schemeClr>
                </a:solidFill>
                <a:cs typeface="Arial"/>
              </a:rPr>
              <a:t>Comparison</a:t>
            </a:r>
            <a:endParaRPr lang="en-US">
              <a:solidFill>
                <a:schemeClr val="tx1">
                  <a:lumMod val="50000"/>
                </a:schemeClr>
              </a:solidFill>
            </a:endParaRPr>
          </a:p>
        </p:txBody>
      </p:sp>
      <p:sp>
        <p:nvSpPr>
          <p:cNvPr id="35" name="TextBox 34">
            <a:extLst>
              <a:ext uri="{FF2B5EF4-FFF2-40B4-BE49-F238E27FC236}">
                <a16:creationId xmlns:a16="http://schemas.microsoft.com/office/drawing/2014/main" id="{4492EC9A-A40D-2702-1BF2-C15FC45E6667}"/>
              </a:ext>
            </a:extLst>
          </p:cNvPr>
          <p:cNvSpPr txBox="1"/>
          <p:nvPr/>
        </p:nvSpPr>
        <p:spPr>
          <a:xfrm>
            <a:off x="9009182" y="5193320"/>
            <a:ext cx="88509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50000"/>
                  </a:schemeClr>
                </a:solidFill>
                <a:cs typeface="Arial"/>
              </a:rPr>
              <a:t>Crash</a:t>
            </a:r>
            <a:endParaRPr lang="en-US">
              <a:solidFill>
                <a:schemeClr val="tx1">
                  <a:lumMod val="50000"/>
                </a:schemeClr>
              </a:solidFill>
            </a:endParaRPr>
          </a:p>
        </p:txBody>
      </p:sp>
      <p:sp>
        <p:nvSpPr>
          <p:cNvPr id="37" name="TextBox 36">
            <a:extLst>
              <a:ext uri="{FF2B5EF4-FFF2-40B4-BE49-F238E27FC236}">
                <a16:creationId xmlns:a16="http://schemas.microsoft.com/office/drawing/2014/main" id="{5A85559D-6850-243F-06A9-C93FC7FD6131}"/>
              </a:ext>
            </a:extLst>
          </p:cNvPr>
          <p:cNvSpPr txBox="1"/>
          <p:nvPr/>
        </p:nvSpPr>
        <p:spPr>
          <a:xfrm>
            <a:off x="4085490" y="5099536"/>
            <a:ext cx="6271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50000"/>
                  </a:schemeClr>
                </a:solidFill>
                <a:cs typeface="Arial"/>
              </a:rPr>
              <a:t>Yes</a:t>
            </a:r>
            <a:endParaRPr lang="en-US">
              <a:solidFill>
                <a:schemeClr val="tx1">
                  <a:lumMod val="50000"/>
                </a:schemeClr>
              </a:solidFill>
            </a:endParaRPr>
          </a:p>
        </p:txBody>
      </p:sp>
      <p:sp>
        <p:nvSpPr>
          <p:cNvPr id="39" name="Flowchart: Decision 38">
            <a:extLst>
              <a:ext uri="{FF2B5EF4-FFF2-40B4-BE49-F238E27FC236}">
                <a16:creationId xmlns:a16="http://schemas.microsoft.com/office/drawing/2014/main" id="{514ECEE9-BB70-F1E6-DF86-9A08737E4E85}"/>
              </a:ext>
            </a:extLst>
          </p:cNvPr>
          <p:cNvSpPr/>
          <p:nvPr/>
        </p:nvSpPr>
        <p:spPr>
          <a:xfrm>
            <a:off x="2672861" y="4091354"/>
            <a:ext cx="2368061" cy="914399"/>
          </a:xfrm>
          <a:prstGeom prst="flowChartDecision">
            <a:avLst/>
          </a:prstGeom>
          <a:solidFill>
            <a:schemeClr val="tx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Arial"/>
              </a:rPr>
              <a:t>Divergent Result?</a:t>
            </a:r>
            <a:endParaRPr lang="en-US"/>
          </a:p>
        </p:txBody>
      </p:sp>
      <p:sp>
        <p:nvSpPr>
          <p:cNvPr id="41" name="Arrow: Bent-Up 40">
            <a:extLst>
              <a:ext uri="{FF2B5EF4-FFF2-40B4-BE49-F238E27FC236}">
                <a16:creationId xmlns:a16="http://schemas.microsoft.com/office/drawing/2014/main" id="{B84FA2CC-7A87-AA0D-19C7-90C122AA0B50}"/>
              </a:ext>
            </a:extLst>
          </p:cNvPr>
          <p:cNvSpPr/>
          <p:nvPr/>
        </p:nvSpPr>
        <p:spPr>
          <a:xfrm rot="10800000" flipH="1">
            <a:off x="8023446" y="2317265"/>
            <a:ext cx="638909" cy="1858104"/>
          </a:xfrm>
          <a:prstGeom prst="bentUpArrow">
            <a:avLst/>
          </a:prstGeom>
          <a:solidFill>
            <a:schemeClr val="tx1">
              <a:lumMod val="75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rrow: Right 42">
            <a:extLst>
              <a:ext uri="{FF2B5EF4-FFF2-40B4-BE49-F238E27FC236}">
                <a16:creationId xmlns:a16="http://schemas.microsoft.com/office/drawing/2014/main" id="{FB8F9005-D951-BFE9-E9D2-78F052C13835}"/>
              </a:ext>
            </a:extLst>
          </p:cNvPr>
          <p:cNvSpPr/>
          <p:nvPr/>
        </p:nvSpPr>
        <p:spPr>
          <a:xfrm>
            <a:off x="3645877" y="2315307"/>
            <a:ext cx="1641230" cy="211015"/>
          </a:xfrm>
          <a:prstGeom prst="rightArrow">
            <a:avLst/>
          </a:prstGeom>
          <a:solidFill>
            <a:schemeClr val="tx1">
              <a:lumMod val="75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Arrow: Right 44">
            <a:extLst>
              <a:ext uri="{FF2B5EF4-FFF2-40B4-BE49-F238E27FC236}">
                <a16:creationId xmlns:a16="http://schemas.microsoft.com/office/drawing/2014/main" id="{865C9AF3-AB09-5549-7F57-B57EA603BBD0}"/>
              </a:ext>
            </a:extLst>
          </p:cNvPr>
          <p:cNvSpPr/>
          <p:nvPr/>
        </p:nvSpPr>
        <p:spPr>
          <a:xfrm rot="10800000">
            <a:off x="5216768" y="4484075"/>
            <a:ext cx="1641230" cy="211015"/>
          </a:xfrm>
          <a:prstGeom prst="rightArrow">
            <a:avLst/>
          </a:prstGeom>
          <a:solidFill>
            <a:schemeClr val="tx1">
              <a:lumMod val="75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Arrow: Bent-Up 46">
            <a:extLst>
              <a:ext uri="{FF2B5EF4-FFF2-40B4-BE49-F238E27FC236}">
                <a16:creationId xmlns:a16="http://schemas.microsoft.com/office/drawing/2014/main" id="{E8FB1884-14F2-1DBA-7604-A2A0058660E1}"/>
              </a:ext>
            </a:extLst>
          </p:cNvPr>
          <p:cNvSpPr/>
          <p:nvPr/>
        </p:nvSpPr>
        <p:spPr>
          <a:xfrm flipH="1">
            <a:off x="1827800" y="2803773"/>
            <a:ext cx="638909" cy="1858104"/>
          </a:xfrm>
          <a:prstGeom prst="bentUpArrow">
            <a:avLst/>
          </a:prstGeom>
          <a:solidFill>
            <a:schemeClr val="tx1">
              <a:lumMod val="75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113BD9D5-BAFC-A267-8568-421EEC735807}"/>
              </a:ext>
            </a:extLst>
          </p:cNvPr>
          <p:cNvSpPr txBox="1"/>
          <p:nvPr/>
        </p:nvSpPr>
        <p:spPr>
          <a:xfrm>
            <a:off x="8804029" y="3059720"/>
            <a:ext cx="176432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50000"/>
                  </a:schemeClr>
                </a:solidFill>
                <a:cs typeface="Arial"/>
              </a:rPr>
              <a:t>Execution</a:t>
            </a:r>
            <a:endParaRPr lang="en-US">
              <a:solidFill>
                <a:schemeClr val="tx1">
                  <a:lumMod val="50000"/>
                </a:schemeClr>
              </a:solidFill>
            </a:endParaRPr>
          </a:p>
        </p:txBody>
      </p:sp>
      <p:sp>
        <p:nvSpPr>
          <p:cNvPr id="51" name="TextBox 50">
            <a:extLst>
              <a:ext uri="{FF2B5EF4-FFF2-40B4-BE49-F238E27FC236}">
                <a16:creationId xmlns:a16="http://schemas.microsoft.com/office/drawing/2014/main" id="{859BDD98-D275-40F0-3865-A496F3C419BB}"/>
              </a:ext>
            </a:extLst>
          </p:cNvPr>
          <p:cNvSpPr txBox="1"/>
          <p:nvPr/>
        </p:nvSpPr>
        <p:spPr>
          <a:xfrm>
            <a:off x="304797" y="3059719"/>
            <a:ext cx="177604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50000"/>
                  </a:schemeClr>
                </a:solidFill>
                <a:cs typeface="Arial"/>
              </a:rPr>
              <a:t>A new </a:t>
            </a:r>
            <a:br>
              <a:rPr lang="en-US">
                <a:solidFill>
                  <a:schemeClr val="tx1">
                    <a:lumMod val="50000"/>
                  </a:schemeClr>
                </a:solidFill>
                <a:cs typeface="Arial"/>
              </a:rPr>
            </a:br>
            <a:r>
              <a:rPr lang="en-US">
                <a:solidFill>
                  <a:schemeClr val="tx1">
                    <a:lumMod val="50000"/>
                  </a:schemeClr>
                </a:solidFill>
                <a:cs typeface="Arial"/>
              </a:rPr>
              <a:t>program generated by mutation</a:t>
            </a:r>
          </a:p>
        </p:txBody>
      </p:sp>
      <p:sp>
        <p:nvSpPr>
          <p:cNvPr id="2" name="TextBox 1">
            <a:extLst>
              <a:ext uri="{FF2B5EF4-FFF2-40B4-BE49-F238E27FC236}">
                <a16:creationId xmlns:a16="http://schemas.microsoft.com/office/drawing/2014/main" id="{8C305967-8DED-171C-ECD9-209F87572E3D}"/>
              </a:ext>
            </a:extLst>
          </p:cNvPr>
          <p:cNvSpPr txBox="1"/>
          <p:nvPr/>
        </p:nvSpPr>
        <p:spPr>
          <a:xfrm>
            <a:off x="2091570" y="4063647"/>
            <a:ext cx="6271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50000"/>
                  </a:schemeClr>
                </a:solidFill>
                <a:cs typeface="Arial"/>
              </a:rPr>
              <a:t>No</a:t>
            </a:r>
            <a:endParaRPr lang="en-US">
              <a:solidFill>
                <a:schemeClr val="tx1">
                  <a:lumMod val="50000"/>
                </a:schemeClr>
              </a:solidFill>
            </a:endParaRPr>
          </a:p>
        </p:txBody>
      </p:sp>
      <p:sp>
        <p:nvSpPr>
          <p:cNvPr id="7" name="TextBox 6">
            <a:extLst>
              <a:ext uri="{FF2B5EF4-FFF2-40B4-BE49-F238E27FC236}">
                <a16:creationId xmlns:a16="http://schemas.microsoft.com/office/drawing/2014/main" id="{8834311F-7DB1-99F5-CC71-48104A7ABFE5}"/>
              </a:ext>
            </a:extLst>
          </p:cNvPr>
          <p:cNvSpPr txBox="1"/>
          <p:nvPr/>
        </p:nvSpPr>
        <p:spPr>
          <a:xfrm>
            <a:off x="2827604" y="6201471"/>
            <a:ext cx="845937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ea typeface="+mn-lt"/>
                <a:cs typeface="+mn-lt"/>
              </a:rPr>
              <a:t>1. </a:t>
            </a:r>
            <a:r>
              <a:rPr lang="en-US" sz="1000" b="0" i="0">
                <a:effectLst/>
                <a:latin typeface="Arial" panose="020B0604020202020204" pitchFamily="34" charset="0"/>
              </a:rPr>
              <a:t>Yang, </a:t>
            </a:r>
            <a:r>
              <a:rPr lang="en-US" sz="1000" b="0" i="0" err="1">
                <a:effectLst/>
                <a:latin typeface="Arial" panose="020B0604020202020204" pitchFamily="34" charset="0"/>
              </a:rPr>
              <a:t>Xuejun</a:t>
            </a:r>
            <a:r>
              <a:rPr lang="en-US" sz="1000" b="0" i="0">
                <a:effectLst/>
                <a:latin typeface="Arial" panose="020B0604020202020204" pitchFamily="34" charset="0"/>
              </a:rPr>
              <a:t>, et al. "Finding and understanding bugs in C compilers." PLDI 2011.</a:t>
            </a:r>
            <a:endParaRPr lang="en-US" sz="1000"/>
          </a:p>
        </p:txBody>
      </p:sp>
      <p:sp>
        <p:nvSpPr>
          <p:cNvPr id="8" name="Rectangle 7">
            <a:extLst>
              <a:ext uri="{FF2B5EF4-FFF2-40B4-BE49-F238E27FC236}">
                <a16:creationId xmlns:a16="http://schemas.microsoft.com/office/drawing/2014/main" id="{146CA6D1-ABAC-076D-5E0D-E27F6BE110EC}"/>
              </a:ext>
            </a:extLst>
          </p:cNvPr>
          <p:cNvSpPr/>
          <p:nvPr/>
        </p:nvSpPr>
        <p:spPr>
          <a:xfrm>
            <a:off x="9287132" y="102188"/>
            <a:ext cx="1390934" cy="319790"/>
          </a:xfrm>
          <a:prstGeom prst="rect">
            <a:avLst/>
          </a:prstGeom>
          <a:solidFill>
            <a:schemeClr val="bg2">
              <a:lumMod val="20000"/>
              <a:lumOff val="80000"/>
              <a:alpha val="80000"/>
            </a:schemeClr>
          </a:solidFill>
          <a:ln w="19050">
            <a:solidFill>
              <a:schemeClr val="tx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2"/>
                </a:solidFill>
              </a:rPr>
              <a:t>FPGA</a:t>
            </a:r>
          </a:p>
        </p:txBody>
      </p:sp>
      <p:sp>
        <p:nvSpPr>
          <p:cNvPr id="10" name="Rectangle 9">
            <a:extLst>
              <a:ext uri="{FF2B5EF4-FFF2-40B4-BE49-F238E27FC236}">
                <a16:creationId xmlns:a16="http://schemas.microsoft.com/office/drawing/2014/main" id="{74F14673-2E40-FDC4-DC45-472795BBBFC9}"/>
              </a:ext>
            </a:extLst>
          </p:cNvPr>
          <p:cNvSpPr/>
          <p:nvPr/>
        </p:nvSpPr>
        <p:spPr>
          <a:xfrm>
            <a:off x="7896198" y="102188"/>
            <a:ext cx="1390934" cy="319790"/>
          </a:xfrm>
          <a:prstGeom prst="rect">
            <a:avLst/>
          </a:prstGeom>
          <a:solidFill>
            <a:srgbClr val="C8E7A8"/>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rgbClr val="000000"/>
                </a:solidFill>
              </a:rPr>
              <a:t>Quantum</a:t>
            </a:r>
          </a:p>
        </p:txBody>
      </p:sp>
      <p:sp>
        <p:nvSpPr>
          <p:cNvPr id="12" name="Rectangle 11">
            <a:extLst>
              <a:ext uri="{FF2B5EF4-FFF2-40B4-BE49-F238E27FC236}">
                <a16:creationId xmlns:a16="http://schemas.microsoft.com/office/drawing/2014/main" id="{FF7FDF18-9BB2-06B1-D961-4E7110F9D03E}"/>
              </a:ext>
            </a:extLst>
          </p:cNvPr>
          <p:cNvSpPr/>
          <p:nvPr/>
        </p:nvSpPr>
        <p:spPr>
          <a:xfrm>
            <a:off x="10678066" y="91488"/>
            <a:ext cx="1390934" cy="341189"/>
          </a:xfrm>
          <a:prstGeom prst="rect">
            <a:avLst/>
          </a:prstGeom>
          <a:solidFill>
            <a:schemeClr val="accent5">
              <a:lumMod val="40000"/>
              <a:lumOff val="60000"/>
              <a:alpha val="80000"/>
            </a:schemeClr>
          </a:solidFill>
          <a:ln w="190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2"/>
                </a:solidFill>
              </a:rPr>
              <a:t>MLIR</a:t>
            </a:r>
          </a:p>
        </p:txBody>
      </p:sp>
    </p:spTree>
    <p:extLst>
      <p:ext uri="{BB962C8B-B14F-4D97-AF65-F5344CB8AC3E}">
        <p14:creationId xmlns:p14="http://schemas.microsoft.com/office/powerpoint/2010/main" val="230118087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2">
          <a:extLst>
            <a:ext uri="{FF2B5EF4-FFF2-40B4-BE49-F238E27FC236}">
              <a16:creationId xmlns:a16="http://schemas.microsoft.com/office/drawing/2014/main" id="{6BF9DF87-811B-996D-9AC9-51F7D7852901}"/>
            </a:ext>
          </a:extLst>
        </p:cNvPr>
        <p:cNvGrpSpPr/>
        <p:nvPr/>
      </p:nvGrpSpPr>
      <p:grpSpPr>
        <a:xfrm>
          <a:off x="0" y="0"/>
          <a:ext cx="0" cy="0"/>
          <a:chOff x="0" y="0"/>
          <a:chExt cx="0" cy="0"/>
        </a:xfrm>
      </p:grpSpPr>
      <p:sp>
        <p:nvSpPr>
          <p:cNvPr id="143" name="Google Shape;143;p20">
            <a:extLst>
              <a:ext uri="{FF2B5EF4-FFF2-40B4-BE49-F238E27FC236}">
                <a16:creationId xmlns:a16="http://schemas.microsoft.com/office/drawing/2014/main" id="{A8B851F4-0F70-83D4-EBA3-E1A6763782F5}"/>
              </a:ext>
            </a:extLst>
          </p:cNvPr>
          <p:cNvSpPr txBox="1">
            <a:spLocks noGrp="1"/>
          </p:cNvSpPr>
          <p:nvPr>
            <p:ph type="sldNum" idx="12"/>
          </p:nvPr>
        </p:nvSpPr>
        <p:spPr>
          <a:xfrm>
            <a:off x="11582400" y="6339841"/>
            <a:ext cx="609600" cy="508913"/>
          </a:xfrm>
          <a:prstGeom prst="rect">
            <a:avLst/>
          </a:prstGeom>
        </p:spPr>
        <p:txBody>
          <a:bodyPr spcFirstLastPara="1" wrap="square" lIns="0" tIns="0" rIns="0" bIns="341367" anchor="t" anchorCtr="0">
            <a:spAutoFit/>
          </a:bodyPr>
          <a:lstStyle/>
          <a:p>
            <a:fld id="{00000000-1234-1234-1234-123412341234}" type="slidenum">
              <a:rPr lang="en-US"/>
              <a:pPr/>
              <a:t>2</a:t>
            </a:fld>
            <a:endParaRPr/>
          </a:p>
        </p:txBody>
      </p:sp>
      <p:sp>
        <p:nvSpPr>
          <p:cNvPr id="144" name="Google Shape;144;p20">
            <a:extLst>
              <a:ext uri="{FF2B5EF4-FFF2-40B4-BE49-F238E27FC236}">
                <a16:creationId xmlns:a16="http://schemas.microsoft.com/office/drawing/2014/main" id="{2FD32663-B111-254B-2DA0-42F00FA16F18}"/>
              </a:ext>
            </a:extLst>
          </p:cNvPr>
          <p:cNvSpPr txBox="1">
            <a:spLocks noGrp="1"/>
          </p:cNvSpPr>
          <p:nvPr>
            <p:ph type="title"/>
          </p:nvPr>
        </p:nvSpPr>
        <p:spPr>
          <a:xfrm>
            <a:off x="853439" y="619270"/>
            <a:ext cx="10363200" cy="387798"/>
          </a:xfrm>
          <a:prstGeom prst="rect">
            <a:avLst/>
          </a:prstGeom>
        </p:spPr>
        <p:txBody>
          <a:bodyPr spcFirstLastPara="1" wrap="square" lIns="0" tIns="0" rIns="0" bIns="0" anchor="b" anchorCtr="0">
            <a:spAutoFit/>
          </a:bodyPr>
          <a:lstStyle/>
          <a:p>
            <a:r>
              <a:rPr lang="en-US">
                <a:solidFill>
                  <a:schemeClr val="tx1">
                    <a:lumMod val="50000"/>
                  </a:schemeClr>
                </a:solidFill>
              </a:rPr>
              <a:t>Heterogeneous computing is becoming popular.</a:t>
            </a:r>
          </a:p>
        </p:txBody>
      </p:sp>
      <p:sp>
        <p:nvSpPr>
          <p:cNvPr id="8" name="Down Arrow 7">
            <a:extLst>
              <a:ext uri="{FF2B5EF4-FFF2-40B4-BE49-F238E27FC236}">
                <a16:creationId xmlns:a16="http://schemas.microsoft.com/office/drawing/2014/main" id="{D30F9301-79F2-9D87-BEB5-67E33D3963E8}"/>
              </a:ext>
            </a:extLst>
          </p:cNvPr>
          <p:cNvSpPr/>
          <p:nvPr/>
        </p:nvSpPr>
        <p:spPr>
          <a:xfrm>
            <a:off x="5319588" y="3750033"/>
            <a:ext cx="578603" cy="67030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a:extLst>
              <a:ext uri="{FF2B5EF4-FFF2-40B4-BE49-F238E27FC236}">
                <a16:creationId xmlns:a16="http://schemas.microsoft.com/office/drawing/2014/main" id="{DF481672-2A9D-2D97-646B-E130B1A6B1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9029" y="4494322"/>
            <a:ext cx="7014028" cy="148641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2DE11A59-9F53-395F-457E-C6E54B2EC1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5047" y="1300388"/>
            <a:ext cx="3344010" cy="65138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as the age of quantum computing begun? : Peoples Dispatch">
            <a:extLst>
              <a:ext uri="{FF2B5EF4-FFF2-40B4-BE49-F238E27FC236}">
                <a16:creationId xmlns:a16="http://schemas.microsoft.com/office/drawing/2014/main" id="{F151B225-3798-AD02-BDD9-0CED8DB093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7434" y="2247594"/>
            <a:ext cx="1952896" cy="109850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black and white logo&#10;&#10;AI-generated content may be incorrect.">
            <a:extLst>
              <a:ext uri="{FF2B5EF4-FFF2-40B4-BE49-F238E27FC236}">
                <a16:creationId xmlns:a16="http://schemas.microsoft.com/office/drawing/2014/main" id="{8952D996-4257-2430-C83A-ECD9C333D8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30241" y="2373838"/>
            <a:ext cx="1151991" cy="607995"/>
          </a:xfrm>
          <a:prstGeom prst="rect">
            <a:avLst/>
          </a:prstGeom>
        </p:spPr>
      </p:pic>
      <p:pic>
        <p:nvPicPr>
          <p:cNvPr id="4" name="Picture 3" descr="A computer chip with text on it&#10;&#10;Description automatically generated">
            <a:extLst>
              <a:ext uri="{FF2B5EF4-FFF2-40B4-BE49-F238E27FC236}">
                <a16:creationId xmlns:a16="http://schemas.microsoft.com/office/drawing/2014/main" id="{2CBF6F83-5740-4D2A-34C0-1C49EFC28C7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24764" y="4678204"/>
            <a:ext cx="1457497" cy="1231486"/>
          </a:xfrm>
          <a:prstGeom prst="rect">
            <a:avLst/>
          </a:prstGeom>
        </p:spPr>
      </p:pic>
      <p:pic>
        <p:nvPicPr>
          <p:cNvPr id="7" name="Picture 5">
            <a:extLst>
              <a:ext uri="{FF2B5EF4-FFF2-40B4-BE49-F238E27FC236}">
                <a16:creationId xmlns:a16="http://schemas.microsoft.com/office/drawing/2014/main" id="{8012B9DB-6C01-32CE-115C-0F91E9442B85}"/>
              </a:ext>
            </a:extLst>
          </p:cNvPr>
          <p:cNvPicPr>
            <a:picLocks noChangeAspect="1"/>
          </p:cNvPicPr>
          <p:nvPr/>
        </p:nvPicPr>
        <p:blipFill>
          <a:blip r:embed="rId9"/>
          <a:stretch>
            <a:fillRect/>
          </a:stretch>
        </p:blipFill>
        <p:spPr>
          <a:xfrm>
            <a:off x="7124701" y="3174430"/>
            <a:ext cx="1414549" cy="928385"/>
          </a:xfrm>
          <a:prstGeom prst="rect">
            <a:avLst/>
          </a:prstGeom>
        </p:spPr>
      </p:pic>
      <p:pic>
        <p:nvPicPr>
          <p:cNvPr id="9" name="Picture 8" descr="A close-up of a machine&#10;&#10;AI-generated content may be incorrect.">
            <a:extLst>
              <a:ext uri="{FF2B5EF4-FFF2-40B4-BE49-F238E27FC236}">
                <a16:creationId xmlns:a16="http://schemas.microsoft.com/office/drawing/2014/main" id="{57CAFCBF-E3DC-CDA4-7E8E-218D9259D5F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78584" y="2087890"/>
            <a:ext cx="1458809" cy="1233357"/>
          </a:xfrm>
          <a:prstGeom prst="rect">
            <a:avLst/>
          </a:prstGeom>
        </p:spPr>
      </p:pic>
      <p:pic>
        <p:nvPicPr>
          <p:cNvPr id="11" name="Picture 4">
            <a:extLst>
              <a:ext uri="{FF2B5EF4-FFF2-40B4-BE49-F238E27FC236}">
                <a16:creationId xmlns:a16="http://schemas.microsoft.com/office/drawing/2014/main" id="{74C84FEB-5700-D9F3-637D-EB0AB819B50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95329" y="3589042"/>
            <a:ext cx="2136484" cy="68323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34C7A306-B69C-1D4A-A086-DB152B0AF46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69057" y="1603318"/>
            <a:ext cx="2267374" cy="5363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graph showing different types of computer components&#10;&#10;AI-generated content may be incorrect.">
            <a:extLst>
              <a:ext uri="{FF2B5EF4-FFF2-40B4-BE49-F238E27FC236}">
                <a16:creationId xmlns:a16="http://schemas.microsoft.com/office/drawing/2014/main" id="{6F741A18-3A8D-0F16-AFB7-488353230BE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1670" y="1546685"/>
            <a:ext cx="3223530" cy="2262299"/>
          </a:xfrm>
          <a:prstGeom prst="rect">
            <a:avLst/>
          </a:prstGeom>
        </p:spPr>
      </p:pic>
    </p:spTree>
    <p:custDataLst>
      <p:tags r:id="rId1"/>
    </p:custDataLst>
    <p:extLst>
      <p:ext uri="{BB962C8B-B14F-4D97-AF65-F5344CB8AC3E}">
        <p14:creationId xmlns:p14="http://schemas.microsoft.com/office/powerpoint/2010/main" val="205848402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2E011-54C3-D62E-A955-ABE2AD1CE0A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6057519-AA11-D9E9-23A5-F2FF4D7A5FAA}"/>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20</a:t>
            </a:fld>
            <a:endParaRPr lang="en-US"/>
          </a:p>
        </p:txBody>
      </p:sp>
      <p:sp>
        <p:nvSpPr>
          <p:cNvPr id="5" name="Title 4">
            <a:extLst>
              <a:ext uri="{FF2B5EF4-FFF2-40B4-BE49-F238E27FC236}">
                <a16:creationId xmlns:a16="http://schemas.microsoft.com/office/drawing/2014/main" id="{5A304C93-9364-EEFB-2443-F083CC827CF9}"/>
              </a:ext>
            </a:extLst>
          </p:cNvPr>
          <p:cNvSpPr>
            <a:spLocks noGrp="1"/>
          </p:cNvSpPr>
          <p:nvPr>
            <p:ph type="title"/>
          </p:nvPr>
        </p:nvSpPr>
        <p:spPr>
          <a:xfrm>
            <a:off x="853439" y="622043"/>
            <a:ext cx="10363200" cy="387798"/>
          </a:xfrm>
        </p:spPr>
        <p:txBody>
          <a:bodyPr/>
          <a:lstStyle/>
          <a:p>
            <a:r>
              <a:rPr lang="en-US">
                <a:solidFill>
                  <a:schemeClr val="tx1">
                    <a:lumMod val="50000"/>
                  </a:schemeClr>
                </a:solidFill>
              </a:rPr>
              <a:t>Approach 1: Quantum Gate Transformation </a:t>
            </a:r>
          </a:p>
        </p:txBody>
      </p:sp>
      <p:sp>
        <p:nvSpPr>
          <p:cNvPr id="6" name="Rectangle 5">
            <a:extLst>
              <a:ext uri="{FF2B5EF4-FFF2-40B4-BE49-F238E27FC236}">
                <a16:creationId xmlns:a16="http://schemas.microsoft.com/office/drawing/2014/main" id="{3165D243-C360-AE40-E7B9-8769E8AE6CB6}"/>
              </a:ext>
            </a:extLst>
          </p:cNvPr>
          <p:cNvSpPr/>
          <p:nvPr/>
        </p:nvSpPr>
        <p:spPr>
          <a:xfrm>
            <a:off x="3559843" y="1828801"/>
            <a:ext cx="1614005" cy="4513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AF4E55D-E552-DD3A-DB62-2B040D34B707}"/>
              </a:ext>
            </a:extLst>
          </p:cNvPr>
          <p:cNvSpPr/>
          <p:nvPr/>
        </p:nvSpPr>
        <p:spPr>
          <a:xfrm>
            <a:off x="1641230" y="2145323"/>
            <a:ext cx="1875692" cy="504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Arial"/>
              </a:rPr>
              <a:t>Quantum Circuit</a:t>
            </a:r>
            <a:endParaRPr lang="en-US"/>
          </a:p>
        </p:txBody>
      </p:sp>
      <p:sp>
        <p:nvSpPr>
          <p:cNvPr id="7" name="Rectangle 6">
            <a:extLst>
              <a:ext uri="{FF2B5EF4-FFF2-40B4-BE49-F238E27FC236}">
                <a16:creationId xmlns:a16="http://schemas.microsoft.com/office/drawing/2014/main" id="{154C9B3E-B813-2798-B05C-2E5BEFFC1573}"/>
              </a:ext>
            </a:extLst>
          </p:cNvPr>
          <p:cNvSpPr/>
          <p:nvPr/>
        </p:nvSpPr>
        <p:spPr>
          <a:xfrm>
            <a:off x="5357444" y="2004645"/>
            <a:ext cx="2285999" cy="504092"/>
          </a:xfrm>
          <a:prstGeom prst="re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Arial"/>
              </a:rPr>
              <a:t>Equivalent Circuit</a:t>
            </a:r>
            <a:endParaRPr lang="en-US"/>
          </a:p>
        </p:txBody>
      </p:sp>
      <p:sp>
        <p:nvSpPr>
          <p:cNvPr id="8" name="Rectangle 7">
            <a:extLst>
              <a:ext uri="{FF2B5EF4-FFF2-40B4-BE49-F238E27FC236}">
                <a16:creationId xmlns:a16="http://schemas.microsoft.com/office/drawing/2014/main" id="{05114D30-65D9-E276-4BA6-BA78184F178B}"/>
              </a:ext>
            </a:extLst>
          </p:cNvPr>
          <p:cNvSpPr/>
          <p:nvPr/>
        </p:nvSpPr>
        <p:spPr>
          <a:xfrm>
            <a:off x="5498120" y="2145321"/>
            <a:ext cx="2285999" cy="504092"/>
          </a:xfrm>
          <a:prstGeom prst="re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Arial"/>
              </a:rPr>
              <a:t>Equivalent Circuit</a:t>
            </a:r>
            <a:endParaRPr lang="en-US"/>
          </a:p>
        </p:txBody>
      </p:sp>
      <p:sp>
        <p:nvSpPr>
          <p:cNvPr id="9" name="Rectangle 8">
            <a:extLst>
              <a:ext uri="{FF2B5EF4-FFF2-40B4-BE49-F238E27FC236}">
                <a16:creationId xmlns:a16="http://schemas.microsoft.com/office/drawing/2014/main" id="{A1CFD405-2EA2-6F40-48FB-FB412F86E3D0}"/>
              </a:ext>
            </a:extLst>
          </p:cNvPr>
          <p:cNvSpPr/>
          <p:nvPr/>
        </p:nvSpPr>
        <p:spPr>
          <a:xfrm>
            <a:off x="5638797" y="2285998"/>
            <a:ext cx="2285999" cy="504092"/>
          </a:xfrm>
          <a:prstGeom prst="re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Arial"/>
              </a:rPr>
              <a:t>Equivalent Circuit</a:t>
            </a:r>
            <a:endParaRPr lang="en-US"/>
          </a:p>
        </p:txBody>
      </p:sp>
      <p:sp>
        <p:nvSpPr>
          <p:cNvPr id="10" name="Rectangle 9">
            <a:extLst>
              <a:ext uri="{FF2B5EF4-FFF2-40B4-BE49-F238E27FC236}">
                <a16:creationId xmlns:a16="http://schemas.microsoft.com/office/drawing/2014/main" id="{2A663C7F-4E49-04BF-6D03-178F4AE0AE0F}"/>
              </a:ext>
            </a:extLst>
          </p:cNvPr>
          <p:cNvSpPr/>
          <p:nvPr/>
        </p:nvSpPr>
        <p:spPr>
          <a:xfrm>
            <a:off x="7057290" y="4267198"/>
            <a:ext cx="2285999" cy="504092"/>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Arial"/>
              </a:rPr>
              <a:t>Equivalent Circuit</a:t>
            </a:r>
            <a:endParaRPr lang="en-US"/>
          </a:p>
        </p:txBody>
      </p:sp>
      <p:sp>
        <p:nvSpPr>
          <p:cNvPr id="11" name="Rectangle 10">
            <a:extLst>
              <a:ext uri="{FF2B5EF4-FFF2-40B4-BE49-F238E27FC236}">
                <a16:creationId xmlns:a16="http://schemas.microsoft.com/office/drawing/2014/main" id="{B02C658A-3393-1BC1-77B1-61CFC5F575CA}"/>
              </a:ext>
            </a:extLst>
          </p:cNvPr>
          <p:cNvSpPr/>
          <p:nvPr/>
        </p:nvSpPr>
        <p:spPr>
          <a:xfrm>
            <a:off x="7197966" y="4407874"/>
            <a:ext cx="2285999" cy="504092"/>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Arial"/>
              </a:rPr>
              <a:t>Equivalent Circuit</a:t>
            </a:r>
            <a:endParaRPr lang="en-US"/>
          </a:p>
        </p:txBody>
      </p:sp>
      <p:sp>
        <p:nvSpPr>
          <p:cNvPr id="12" name="Rectangle 11">
            <a:extLst>
              <a:ext uri="{FF2B5EF4-FFF2-40B4-BE49-F238E27FC236}">
                <a16:creationId xmlns:a16="http://schemas.microsoft.com/office/drawing/2014/main" id="{D1C3D245-50B6-7E63-1184-F9E48AD533BF}"/>
              </a:ext>
            </a:extLst>
          </p:cNvPr>
          <p:cNvSpPr/>
          <p:nvPr/>
        </p:nvSpPr>
        <p:spPr>
          <a:xfrm>
            <a:off x="7338643" y="4548551"/>
            <a:ext cx="2285999" cy="504092"/>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lumMod val="50000"/>
                  </a:schemeClr>
                </a:solidFill>
                <a:cs typeface="Arial"/>
              </a:rPr>
              <a:t>Result</a:t>
            </a:r>
            <a:endParaRPr lang="en-US">
              <a:solidFill>
                <a:schemeClr val="tx1">
                  <a:lumMod val="50000"/>
                </a:schemeClr>
              </a:solidFill>
            </a:endParaRPr>
          </a:p>
        </p:txBody>
      </p:sp>
      <p:pic>
        <p:nvPicPr>
          <p:cNvPr id="18" name="Picture 18" descr="A picture containing acarine&#10;&#10;Description automatically generated">
            <a:extLst>
              <a:ext uri="{FF2B5EF4-FFF2-40B4-BE49-F238E27FC236}">
                <a16:creationId xmlns:a16="http://schemas.microsoft.com/office/drawing/2014/main" id="{16BE5368-7407-81B1-B955-757F528A7ACD}"/>
              </a:ext>
            </a:extLst>
          </p:cNvPr>
          <p:cNvPicPr>
            <a:picLocks noChangeAspect="1"/>
          </p:cNvPicPr>
          <p:nvPr/>
        </p:nvPicPr>
        <p:blipFill>
          <a:blip r:embed="rId3"/>
          <a:stretch>
            <a:fillRect/>
          </a:stretch>
        </p:blipFill>
        <p:spPr>
          <a:xfrm>
            <a:off x="3697898" y="5700346"/>
            <a:ext cx="529004" cy="398585"/>
          </a:xfrm>
          <a:prstGeom prst="rect">
            <a:avLst/>
          </a:prstGeom>
        </p:spPr>
      </p:pic>
      <p:pic>
        <p:nvPicPr>
          <p:cNvPr id="20" name="Picture 18" descr="A picture containing acarine&#10;&#10;Description automatically generated">
            <a:extLst>
              <a:ext uri="{FF2B5EF4-FFF2-40B4-BE49-F238E27FC236}">
                <a16:creationId xmlns:a16="http://schemas.microsoft.com/office/drawing/2014/main" id="{38A892D7-DFD9-3273-0A4D-EA5C97CA063C}"/>
              </a:ext>
            </a:extLst>
          </p:cNvPr>
          <p:cNvPicPr>
            <a:picLocks noChangeAspect="1"/>
          </p:cNvPicPr>
          <p:nvPr/>
        </p:nvPicPr>
        <p:blipFill>
          <a:blip r:embed="rId3"/>
          <a:stretch>
            <a:fillRect/>
          </a:stretch>
        </p:blipFill>
        <p:spPr>
          <a:xfrm>
            <a:off x="8480913" y="5706207"/>
            <a:ext cx="529004" cy="398585"/>
          </a:xfrm>
          <a:prstGeom prst="rect">
            <a:avLst/>
          </a:prstGeom>
        </p:spPr>
      </p:pic>
      <p:sp>
        <p:nvSpPr>
          <p:cNvPr id="21" name="TextBox 20">
            <a:extLst>
              <a:ext uri="{FF2B5EF4-FFF2-40B4-BE49-F238E27FC236}">
                <a16:creationId xmlns:a16="http://schemas.microsoft.com/office/drawing/2014/main" id="{29A47F0C-C5FF-51EC-9BC8-A9A3C288B25D}"/>
              </a:ext>
            </a:extLst>
          </p:cNvPr>
          <p:cNvSpPr txBox="1"/>
          <p:nvPr/>
        </p:nvSpPr>
        <p:spPr>
          <a:xfrm>
            <a:off x="3522784" y="1922584"/>
            <a:ext cx="176432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2B2B2D"/>
                </a:solidFill>
                <a:cs typeface="Arial"/>
              </a:rPr>
              <a:t>Transformation</a:t>
            </a:r>
            <a:endParaRPr lang="en-US">
              <a:solidFill>
                <a:srgbClr val="2B2B2D"/>
              </a:solidFill>
            </a:endParaRPr>
          </a:p>
        </p:txBody>
      </p:sp>
      <p:sp>
        <p:nvSpPr>
          <p:cNvPr id="23" name="TextBox 22">
            <a:extLst>
              <a:ext uri="{FF2B5EF4-FFF2-40B4-BE49-F238E27FC236}">
                <a16:creationId xmlns:a16="http://schemas.microsoft.com/office/drawing/2014/main" id="{702159E1-4B9B-2CC6-BF03-03098C975BBB}"/>
              </a:ext>
            </a:extLst>
          </p:cNvPr>
          <p:cNvSpPr txBox="1"/>
          <p:nvPr/>
        </p:nvSpPr>
        <p:spPr>
          <a:xfrm>
            <a:off x="5292968" y="4079629"/>
            <a:ext cx="176432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2B2B2D"/>
                </a:solidFill>
                <a:cs typeface="Arial"/>
              </a:rPr>
              <a:t>Comparison</a:t>
            </a:r>
            <a:endParaRPr lang="en-US">
              <a:solidFill>
                <a:srgbClr val="2B2B2D"/>
              </a:solidFill>
            </a:endParaRPr>
          </a:p>
        </p:txBody>
      </p:sp>
      <p:sp>
        <p:nvSpPr>
          <p:cNvPr id="24" name="TextBox 23">
            <a:extLst>
              <a:ext uri="{FF2B5EF4-FFF2-40B4-BE49-F238E27FC236}">
                <a16:creationId xmlns:a16="http://schemas.microsoft.com/office/drawing/2014/main" id="{F798E1F6-D004-DC39-4D84-0CA5888FC52F}"/>
              </a:ext>
            </a:extLst>
          </p:cNvPr>
          <p:cNvSpPr txBox="1"/>
          <p:nvPr/>
        </p:nvSpPr>
        <p:spPr>
          <a:xfrm>
            <a:off x="9009182" y="5193320"/>
            <a:ext cx="88509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2B2B2D"/>
                </a:solidFill>
                <a:cs typeface="Arial"/>
              </a:rPr>
              <a:t>Crash</a:t>
            </a:r>
            <a:endParaRPr lang="en-US">
              <a:solidFill>
                <a:srgbClr val="2B2B2D"/>
              </a:solidFill>
            </a:endParaRPr>
          </a:p>
        </p:txBody>
      </p:sp>
      <p:sp>
        <p:nvSpPr>
          <p:cNvPr id="25" name="TextBox 24">
            <a:extLst>
              <a:ext uri="{FF2B5EF4-FFF2-40B4-BE49-F238E27FC236}">
                <a16:creationId xmlns:a16="http://schemas.microsoft.com/office/drawing/2014/main" id="{CF3E2AFC-FFC4-5151-736F-46AEC24CA0A3}"/>
              </a:ext>
            </a:extLst>
          </p:cNvPr>
          <p:cNvSpPr txBox="1"/>
          <p:nvPr/>
        </p:nvSpPr>
        <p:spPr>
          <a:xfrm>
            <a:off x="4085490" y="5099536"/>
            <a:ext cx="6271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Arial"/>
              </a:rPr>
              <a:t>Yes</a:t>
            </a:r>
            <a:endParaRPr lang="en-US"/>
          </a:p>
        </p:txBody>
      </p:sp>
      <p:sp>
        <p:nvSpPr>
          <p:cNvPr id="26" name="Flowchart: Decision 25">
            <a:extLst>
              <a:ext uri="{FF2B5EF4-FFF2-40B4-BE49-F238E27FC236}">
                <a16:creationId xmlns:a16="http://schemas.microsoft.com/office/drawing/2014/main" id="{FC49CE79-36DA-DFE6-1A68-7DD82810B5BE}"/>
              </a:ext>
            </a:extLst>
          </p:cNvPr>
          <p:cNvSpPr/>
          <p:nvPr/>
        </p:nvSpPr>
        <p:spPr>
          <a:xfrm>
            <a:off x="2672861" y="4091354"/>
            <a:ext cx="2368061" cy="914399"/>
          </a:xfrm>
          <a:prstGeom prst="flowChartDecision">
            <a:avLst/>
          </a:prstGeom>
          <a:solidFill>
            <a:schemeClr val="tx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Arial"/>
              </a:rPr>
              <a:t>Divergent Result?</a:t>
            </a:r>
            <a:endParaRPr lang="en-US"/>
          </a:p>
        </p:txBody>
      </p:sp>
      <p:sp>
        <p:nvSpPr>
          <p:cNvPr id="28" name="Arrow: Bent-Up 27">
            <a:extLst>
              <a:ext uri="{FF2B5EF4-FFF2-40B4-BE49-F238E27FC236}">
                <a16:creationId xmlns:a16="http://schemas.microsoft.com/office/drawing/2014/main" id="{35D0DDB3-9ADE-7DB5-F59D-2DFC99D48BB8}"/>
              </a:ext>
            </a:extLst>
          </p:cNvPr>
          <p:cNvSpPr/>
          <p:nvPr/>
        </p:nvSpPr>
        <p:spPr>
          <a:xfrm rot="10800000" flipH="1">
            <a:off x="8023446" y="2317265"/>
            <a:ext cx="638909" cy="1858104"/>
          </a:xfrm>
          <a:prstGeom prst="bentUpArrow">
            <a:avLst/>
          </a:prstGeom>
          <a:solidFill>
            <a:schemeClr val="tx1">
              <a:lumMod val="75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282A0423-07E1-BE7D-3141-F9D2F45675E3}"/>
              </a:ext>
            </a:extLst>
          </p:cNvPr>
          <p:cNvSpPr/>
          <p:nvPr/>
        </p:nvSpPr>
        <p:spPr>
          <a:xfrm>
            <a:off x="3645877" y="2315307"/>
            <a:ext cx="1641230" cy="211015"/>
          </a:xfrm>
          <a:prstGeom prst="rightArrow">
            <a:avLst/>
          </a:prstGeom>
          <a:solidFill>
            <a:schemeClr val="tx1">
              <a:lumMod val="75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Right 29">
            <a:extLst>
              <a:ext uri="{FF2B5EF4-FFF2-40B4-BE49-F238E27FC236}">
                <a16:creationId xmlns:a16="http://schemas.microsoft.com/office/drawing/2014/main" id="{BECDDA15-A11F-90FD-2E46-CED38D4B3C74}"/>
              </a:ext>
            </a:extLst>
          </p:cNvPr>
          <p:cNvSpPr/>
          <p:nvPr/>
        </p:nvSpPr>
        <p:spPr>
          <a:xfrm rot="10800000">
            <a:off x="5216768" y="4484075"/>
            <a:ext cx="1641230" cy="211015"/>
          </a:xfrm>
          <a:prstGeom prst="rightArrow">
            <a:avLst/>
          </a:prstGeom>
          <a:solidFill>
            <a:schemeClr val="tx1">
              <a:lumMod val="75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Bent-Up 30">
            <a:extLst>
              <a:ext uri="{FF2B5EF4-FFF2-40B4-BE49-F238E27FC236}">
                <a16:creationId xmlns:a16="http://schemas.microsoft.com/office/drawing/2014/main" id="{EB38DDFD-6CC2-DD86-6955-D292AF158D2A}"/>
              </a:ext>
            </a:extLst>
          </p:cNvPr>
          <p:cNvSpPr/>
          <p:nvPr/>
        </p:nvSpPr>
        <p:spPr>
          <a:xfrm flipH="1">
            <a:off x="1827800" y="2803773"/>
            <a:ext cx="638909" cy="1858104"/>
          </a:xfrm>
          <a:prstGeom prst="bentUpArrow">
            <a:avLst/>
          </a:prstGeom>
          <a:solidFill>
            <a:schemeClr val="tx1">
              <a:lumMod val="75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4DB03D19-3439-0834-75AC-E4B89A642B55}"/>
              </a:ext>
            </a:extLst>
          </p:cNvPr>
          <p:cNvSpPr txBox="1"/>
          <p:nvPr/>
        </p:nvSpPr>
        <p:spPr>
          <a:xfrm>
            <a:off x="8804029" y="3059720"/>
            <a:ext cx="176432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2B2B2D"/>
                </a:solidFill>
                <a:cs typeface="Arial"/>
              </a:rPr>
              <a:t>Execution</a:t>
            </a:r>
            <a:endParaRPr lang="en-US">
              <a:solidFill>
                <a:srgbClr val="2B2B2D"/>
              </a:solidFill>
            </a:endParaRPr>
          </a:p>
        </p:txBody>
      </p:sp>
      <p:sp>
        <p:nvSpPr>
          <p:cNvPr id="33" name="TextBox 32">
            <a:extLst>
              <a:ext uri="{FF2B5EF4-FFF2-40B4-BE49-F238E27FC236}">
                <a16:creationId xmlns:a16="http://schemas.microsoft.com/office/drawing/2014/main" id="{05CC6F0E-8080-0E6A-D556-B89894B3C597}"/>
              </a:ext>
            </a:extLst>
          </p:cNvPr>
          <p:cNvSpPr txBox="1"/>
          <p:nvPr/>
        </p:nvSpPr>
        <p:spPr>
          <a:xfrm>
            <a:off x="304797" y="3059719"/>
            <a:ext cx="177604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50000"/>
                  </a:schemeClr>
                </a:solidFill>
                <a:cs typeface="Arial"/>
              </a:rPr>
              <a:t>A new </a:t>
            </a:r>
            <a:br>
              <a:rPr lang="en-US">
                <a:solidFill>
                  <a:schemeClr val="tx1">
                    <a:lumMod val="50000"/>
                  </a:schemeClr>
                </a:solidFill>
                <a:cs typeface="Arial"/>
              </a:rPr>
            </a:br>
            <a:r>
              <a:rPr lang="en-US">
                <a:solidFill>
                  <a:schemeClr val="tx1">
                    <a:lumMod val="50000"/>
                  </a:schemeClr>
                </a:solidFill>
                <a:cs typeface="Arial"/>
              </a:rPr>
              <a:t>program generated by mutation</a:t>
            </a:r>
          </a:p>
        </p:txBody>
      </p:sp>
      <p:cxnSp>
        <p:nvCxnSpPr>
          <p:cNvPr id="3" name="Straight Arrow Connector 2">
            <a:extLst>
              <a:ext uri="{FF2B5EF4-FFF2-40B4-BE49-F238E27FC236}">
                <a16:creationId xmlns:a16="http://schemas.microsoft.com/office/drawing/2014/main" id="{6841FFB3-4CD1-BDC7-5AA9-B7DEBA692132}"/>
              </a:ext>
            </a:extLst>
          </p:cNvPr>
          <p:cNvCxnSpPr>
            <a:cxnSpLocks/>
          </p:cNvCxnSpPr>
          <p:nvPr/>
        </p:nvCxnSpPr>
        <p:spPr>
          <a:xfrm>
            <a:off x="3874476" y="5040923"/>
            <a:ext cx="5861" cy="574429"/>
          </a:xfrm>
          <a:prstGeom prst="straightConnector1">
            <a:avLst/>
          </a:prstGeom>
          <a:ln w="57150">
            <a:solidFill>
              <a:schemeClr val="tx1">
                <a:lumMod val="50000"/>
              </a:schemeClr>
            </a:solidFill>
            <a:tailEnd type="triangle"/>
          </a:ln>
          <a:effectLst/>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E6C6D057-B1D8-9AC1-20B7-071FCA9DAA17}"/>
              </a:ext>
            </a:extLst>
          </p:cNvPr>
          <p:cNvCxnSpPr>
            <a:cxnSpLocks/>
          </p:cNvCxnSpPr>
          <p:nvPr/>
        </p:nvCxnSpPr>
        <p:spPr>
          <a:xfrm>
            <a:off x="8634045" y="5087814"/>
            <a:ext cx="5861" cy="574429"/>
          </a:xfrm>
          <a:prstGeom prst="straightConnector1">
            <a:avLst/>
          </a:prstGeom>
          <a:ln w="57150">
            <a:solidFill>
              <a:schemeClr val="tx1">
                <a:lumMod val="50000"/>
              </a:schemeClr>
            </a:solidFill>
            <a:tailEnd type="triangle"/>
          </a:ln>
          <a:effectLst/>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3148C16E-4328-D0EB-0925-A549FCAC33FC}"/>
              </a:ext>
            </a:extLst>
          </p:cNvPr>
          <p:cNvSpPr txBox="1"/>
          <p:nvPr/>
        </p:nvSpPr>
        <p:spPr>
          <a:xfrm>
            <a:off x="4085490" y="5099536"/>
            <a:ext cx="6271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50000"/>
                  </a:schemeClr>
                </a:solidFill>
                <a:cs typeface="Arial"/>
              </a:rPr>
              <a:t>Yes</a:t>
            </a:r>
            <a:endParaRPr lang="en-US">
              <a:solidFill>
                <a:schemeClr val="tx1">
                  <a:lumMod val="50000"/>
                </a:schemeClr>
              </a:solidFill>
            </a:endParaRPr>
          </a:p>
        </p:txBody>
      </p:sp>
      <p:sp>
        <p:nvSpPr>
          <p:cNvPr id="15" name="TextBox 14">
            <a:extLst>
              <a:ext uri="{FF2B5EF4-FFF2-40B4-BE49-F238E27FC236}">
                <a16:creationId xmlns:a16="http://schemas.microsoft.com/office/drawing/2014/main" id="{DB61F041-F636-D9C8-38A8-08776EABAC3A}"/>
              </a:ext>
            </a:extLst>
          </p:cNvPr>
          <p:cNvSpPr txBox="1"/>
          <p:nvPr/>
        </p:nvSpPr>
        <p:spPr>
          <a:xfrm>
            <a:off x="2091570" y="4063647"/>
            <a:ext cx="6271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50000"/>
                  </a:schemeClr>
                </a:solidFill>
                <a:cs typeface="Arial"/>
              </a:rPr>
              <a:t>No</a:t>
            </a:r>
            <a:endParaRPr lang="en-US">
              <a:solidFill>
                <a:schemeClr val="tx1">
                  <a:lumMod val="50000"/>
                </a:schemeClr>
              </a:solidFill>
            </a:endParaRPr>
          </a:p>
        </p:txBody>
      </p:sp>
      <p:pic>
        <p:nvPicPr>
          <p:cNvPr id="19" name="Picture 18" descr="A diagram of a network&#10;&#10;AI-generated content may be incorrect.">
            <a:extLst>
              <a:ext uri="{FF2B5EF4-FFF2-40B4-BE49-F238E27FC236}">
                <a16:creationId xmlns:a16="http://schemas.microsoft.com/office/drawing/2014/main" id="{8697C31D-F633-ABD3-54CA-3CC927AC9D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4849" y="1295396"/>
            <a:ext cx="1764323" cy="812700"/>
          </a:xfrm>
          <a:prstGeom prst="rect">
            <a:avLst/>
          </a:prstGeom>
        </p:spPr>
      </p:pic>
      <p:sp>
        <p:nvSpPr>
          <p:cNvPr id="27" name="Equal 26">
            <a:extLst>
              <a:ext uri="{FF2B5EF4-FFF2-40B4-BE49-F238E27FC236}">
                <a16:creationId xmlns:a16="http://schemas.microsoft.com/office/drawing/2014/main" id="{81932FA3-CBDA-AB25-02F3-1E69AF31E9BE}"/>
              </a:ext>
            </a:extLst>
          </p:cNvPr>
          <p:cNvSpPr/>
          <p:nvPr/>
        </p:nvSpPr>
        <p:spPr>
          <a:xfrm>
            <a:off x="10068600" y="1509995"/>
            <a:ext cx="382625" cy="387798"/>
          </a:xfrm>
          <a:prstGeom prst="mathEqual">
            <a:avLst>
              <a:gd name="adj1" fmla="val 20174"/>
              <a:gd name="adj2" fmla="val 31834"/>
            </a:avLst>
          </a:prstGeom>
          <a:solidFill>
            <a:schemeClr val="tx1">
              <a:lumMod val="50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35" name="Picture 34" descr="A black and white diagram&#10;&#10;AI-generated content may be incorrect.">
            <a:extLst>
              <a:ext uri="{FF2B5EF4-FFF2-40B4-BE49-F238E27FC236}">
                <a16:creationId xmlns:a16="http://schemas.microsoft.com/office/drawing/2014/main" id="{49633940-F309-0900-26A0-CD816F0279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3452" y="1298046"/>
            <a:ext cx="1048948" cy="869523"/>
          </a:xfrm>
          <a:prstGeom prst="rect">
            <a:avLst/>
          </a:prstGeom>
        </p:spPr>
      </p:pic>
      <p:sp>
        <p:nvSpPr>
          <p:cNvPr id="17" name="Rectangle 16">
            <a:extLst>
              <a:ext uri="{FF2B5EF4-FFF2-40B4-BE49-F238E27FC236}">
                <a16:creationId xmlns:a16="http://schemas.microsoft.com/office/drawing/2014/main" id="{80DDF31C-F6C4-813C-BF3B-1AACB148B377}"/>
              </a:ext>
            </a:extLst>
          </p:cNvPr>
          <p:cNvSpPr/>
          <p:nvPr/>
        </p:nvSpPr>
        <p:spPr>
          <a:xfrm>
            <a:off x="9287132" y="102188"/>
            <a:ext cx="1390934" cy="319790"/>
          </a:xfrm>
          <a:prstGeom prst="rect">
            <a:avLst/>
          </a:prstGeom>
          <a:solidFill>
            <a:schemeClr val="bg2">
              <a:lumMod val="20000"/>
              <a:lumOff val="80000"/>
              <a:alpha val="80000"/>
            </a:schemeClr>
          </a:solidFill>
          <a:ln w="19050">
            <a:solidFill>
              <a:schemeClr val="tx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2"/>
                </a:solidFill>
              </a:rPr>
              <a:t>FPGA</a:t>
            </a:r>
          </a:p>
        </p:txBody>
      </p:sp>
      <p:sp>
        <p:nvSpPr>
          <p:cNvPr id="34" name="Rectangle 33">
            <a:extLst>
              <a:ext uri="{FF2B5EF4-FFF2-40B4-BE49-F238E27FC236}">
                <a16:creationId xmlns:a16="http://schemas.microsoft.com/office/drawing/2014/main" id="{A739E512-AAF0-AA72-6159-AEE5523BC7DD}"/>
              </a:ext>
            </a:extLst>
          </p:cNvPr>
          <p:cNvSpPr/>
          <p:nvPr/>
        </p:nvSpPr>
        <p:spPr>
          <a:xfrm>
            <a:off x="7896198" y="102188"/>
            <a:ext cx="1390934" cy="319790"/>
          </a:xfrm>
          <a:prstGeom prst="rect">
            <a:avLst/>
          </a:prstGeom>
          <a:solidFill>
            <a:srgbClr val="C8E7A8"/>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rgbClr val="000000"/>
                </a:solidFill>
              </a:rPr>
              <a:t>Quantum</a:t>
            </a:r>
          </a:p>
        </p:txBody>
      </p:sp>
      <p:sp>
        <p:nvSpPr>
          <p:cNvPr id="36" name="Rectangle 35">
            <a:extLst>
              <a:ext uri="{FF2B5EF4-FFF2-40B4-BE49-F238E27FC236}">
                <a16:creationId xmlns:a16="http://schemas.microsoft.com/office/drawing/2014/main" id="{F4CB7F96-4E30-E367-631D-123638C954AE}"/>
              </a:ext>
            </a:extLst>
          </p:cNvPr>
          <p:cNvSpPr/>
          <p:nvPr/>
        </p:nvSpPr>
        <p:spPr>
          <a:xfrm>
            <a:off x="10678066" y="91488"/>
            <a:ext cx="1390934" cy="341189"/>
          </a:xfrm>
          <a:prstGeom prst="rect">
            <a:avLst/>
          </a:prstGeom>
          <a:solidFill>
            <a:schemeClr val="accent5">
              <a:lumMod val="40000"/>
              <a:lumOff val="60000"/>
              <a:alpha val="80000"/>
            </a:schemeClr>
          </a:solidFill>
          <a:ln w="190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2"/>
                </a:solidFill>
              </a:rPr>
              <a:t>MLIR</a:t>
            </a:r>
          </a:p>
        </p:txBody>
      </p:sp>
    </p:spTree>
    <p:extLst>
      <p:ext uri="{BB962C8B-B14F-4D97-AF65-F5344CB8AC3E}">
        <p14:creationId xmlns:p14="http://schemas.microsoft.com/office/powerpoint/2010/main" val="250939846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BDCCAC-8FD2-BED6-8671-6139F6530580}"/>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21</a:t>
            </a:fld>
            <a:endParaRPr lang="en-US"/>
          </a:p>
        </p:txBody>
      </p:sp>
      <p:sp>
        <p:nvSpPr>
          <p:cNvPr id="5" name="Title 4">
            <a:extLst>
              <a:ext uri="{FF2B5EF4-FFF2-40B4-BE49-F238E27FC236}">
                <a16:creationId xmlns:a16="http://schemas.microsoft.com/office/drawing/2014/main" id="{14BBD69C-8E53-2005-587D-AF3D40FC87F6}"/>
              </a:ext>
            </a:extLst>
          </p:cNvPr>
          <p:cNvSpPr>
            <a:spLocks noGrp="1"/>
          </p:cNvSpPr>
          <p:nvPr>
            <p:ph type="title"/>
          </p:nvPr>
        </p:nvSpPr>
        <p:spPr>
          <a:xfrm>
            <a:off x="853439" y="622043"/>
            <a:ext cx="10363200" cy="387798"/>
          </a:xfrm>
        </p:spPr>
        <p:txBody>
          <a:bodyPr/>
          <a:lstStyle/>
          <a:p>
            <a:r>
              <a:rPr lang="en-US">
                <a:solidFill>
                  <a:schemeClr val="tx1">
                    <a:lumMod val="50000"/>
                  </a:schemeClr>
                </a:solidFill>
              </a:rPr>
              <a:t>Isolate SW bugs from HW noise by filtering noisy circuit.</a:t>
            </a:r>
          </a:p>
        </p:txBody>
      </p:sp>
      <p:sp>
        <p:nvSpPr>
          <p:cNvPr id="6" name="Rectangle 5">
            <a:extLst>
              <a:ext uri="{FF2B5EF4-FFF2-40B4-BE49-F238E27FC236}">
                <a16:creationId xmlns:a16="http://schemas.microsoft.com/office/drawing/2014/main" id="{A3D4F32D-C693-411E-5B14-8963D6017272}"/>
              </a:ext>
            </a:extLst>
          </p:cNvPr>
          <p:cNvSpPr/>
          <p:nvPr/>
        </p:nvSpPr>
        <p:spPr>
          <a:xfrm>
            <a:off x="8808779" y="2987543"/>
            <a:ext cx="1255434" cy="5053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F419C20-C11F-A2A8-4BC5-4C5F6189542F}"/>
              </a:ext>
            </a:extLst>
          </p:cNvPr>
          <p:cNvSpPr/>
          <p:nvPr/>
        </p:nvSpPr>
        <p:spPr>
          <a:xfrm>
            <a:off x="1641230" y="2145323"/>
            <a:ext cx="1875692" cy="504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Arial"/>
              </a:rPr>
              <a:t>Quantum Circuit</a:t>
            </a:r>
            <a:endParaRPr lang="en-US"/>
          </a:p>
        </p:txBody>
      </p:sp>
      <p:sp>
        <p:nvSpPr>
          <p:cNvPr id="7" name="Rectangle 6">
            <a:extLst>
              <a:ext uri="{FF2B5EF4-FFF2-40B4-BE49-F238E27FC236}">
                <a16:creationId xmlns:a16="http://schemas.microsoft.com/office/drawing/2014/main" id="{61E52AEE-D67E-0A6B-A40C-78420F60C237}"/>
              </a:ext>
            </a:extLst>
          </p:cNvPr>
          <p:cNvSpPr/>
          <p:nvPr/>
        </p:nvSpPr>
        <p:spPr>
          <a:xfrm>
            <a:off x="5357444" y="2004645"/>
            <a:ext cx="2285999" cy="504092"/>
          </a:xfrm>
          <a:prstGeom prst="re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Arial"/>
              </a:rPr>
              <a:t>Equivalent Circuit</a:t>
            </a:r>
            <a:endParaRPr lang="en-US"/>
          </a:p>
        </p:txBody>
      </p:sp>
      <p:sp>
        <p:nvSpPr>
          <p:cNvPr id="8" name="Rectangle 7">
            <a:extLst>
              <a:ext uri="{FF2B5EF4-FFF2-40B4-BE49-F238E27FC236}">
                <a16:creationId xmlns:a16="http://schemas.microsoft.com/office/drawing/2014/main" id="{EFB3FB55-13B0-13F6-BAF8-1322B850275B}"/>
              </a:ext>
            </a:extLst>
          </p:cNvPr>
          <p:cNvSpPr/>
          <p:nvPr/>
        </p:nvSpPr>
        <p:spPr>
          <a:xfrm>
            <a:off x="5498120" y="2145321"/>
            <a:ext cx="2285999" cy="504092"/>
          </a:xfrm>
          <a:prstGeom prst="re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Arial"/>
              </a:rPr>
              <a:t>Equivalent Circuit</a:t>
            </a:r>
            <a:endParaRPr lang="en-US"/>
          </a:p>
        </p:txBody>
      </p:sp>
      <p:sp>
        <p:nvSpPr>
          <p:cNvPr id="9" name="Rectangle 8">
            <a:extLst>
              <a:ext uri="{FF2B5EF4-FFF2-40B4-BE49-F238E27FC236}">
                <a16:creationId xmlns:a16="http://schemas.microsoft.com/office/drawing/2014/main" id="{4BEBB5D4-87FF-E7CA-7068-3C132DA1BB31}"/>
              </a:ext>
            </a:extLst>
          </p:cNvPr>
          <p:cNvSpPr/>
          <p:nvPr/>
        </p:nvSpPr>
        <p:spPr>
          <a:xfrm>
            <a:off x="5638797" y="2285998"/>
            <a:ext cx="2285999" cy="504092"/>
          </a:xfrm>
          <a:prstGeom prst="re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Arial"/>
              </a:rPr>
              <a:t>Equivalent Circuit</a:t>
            </a:r>
            <a:endParaRPr lang="en-US"/>
          </a:p>
        </p:txBody>
      </p:sp>
      <p:sp>
        <p:nvSpPr>
          <p:cNvPr id="10" name="Rectangle 9">
            <a:extLst>
              <a:ext uri="{FF2B5EF4-FFF2-40B4-BE49-F238E27FC236}">
                <a16:creationId xmlns:a16="http://schemas.microsoft.com/office/drawing/2014/main" id="{35F90999-15E1-EDE1-6272-E7C569D8812D}"/>
              </a:ext>
            </a:extLst>
          </p:cNvPr>
          <p:cNvSpPr/>
          <p:nvPr/>
        </p:nvSpPr>
        <p:spPr>
          <a:xfrm>
            <a:off x="7057290" y="4267198"/>
            <a:ext cx="2285999" cy="504092"/>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Arial"/>
              </a:rPr>
              <a:t>Equivalent Circuit</a:t>
            </a:r>
            <a:endParaRPr lang="en-US"/>
          </a:p>
        </p:txBody>
      </p:sp>
      <p:sp>
        <p:nvSpPr>
          <p:cNvPr id="11" name="Rectangle 10">
            <a:extLst>
              <a:ext uri="{FF2B5EF4-FFF2-40B4-BE49-F238E27FC236}">
                <a16:creationId xmlns:a16="http://schemas.microsoft.com/office/drawing/2014/main" id="{C8C1B00B-6FB6-E830-FA43-F4E85D1FB05D}"/>
              </a:ext>
            </a:extLst>
          </p:cNvPr>
          <p:cNvSpPr/>
          <p:nvPr/>
        </p:nvSpPr>
        <p:spPr>
          <a:xfrm>
            <a:off x="7197966" y="4407874"/>
            <a:ext cx="2285999" cy="504092"/>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Arial"/>
              </a:rPr>
              <a:t>Equivalent Circuit</a:t>
            </a:r>
            <a:endParaRPr lang="en-US"/>
          </a:p>
        </p:txBody>
      </p:sp>
      <p:sp>
        <p:nvSpPr>
          <p:cNvPr id="12" name="Rectangle 11">
            <a:extLst>
              <a:ext uri="{FF2B5EF4-FFF2-40B4-BE49-F238E27FC236}">
                <a16:creationId xmlns:a16="http://schemas.microsoft.com/office/drawing/2014/main" id="{BC3EFCB8-6324-6825-ADAF-BCE6B8C1E403}"/>
              </a:ext>
            </a:extLst>
          </p:cNvPr>
          <p:cNvSpPr/>
          <p:nvPr/>
        </p:nvSpPr>
        <p:spPr>
          <a:xfrm>
            <a:off x="7338643" y="4548551"/>
            <a:ext cx="2285999" cy="504092"/>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lumMod val="50000"/>
                  </a:schemeClr>
                </a:solidFill>
                <a:cs typeface="Arial"/>
              </a:rPr>
              <a:t>Result</a:t>
            </a:r>
            <a:endParaRPr lang="en-US">
              <a:solidFill>
                <a:schemeClr val="tx1">
                  <a:lumMod val="50000"/>
                </a:schemeClr>
              </a:solidFill>
            </a:endParaRPr>
          </a:p>
        </p:txBody>
      </p:sp>
      <p:pic>
        <p:nvPicPr>
          <p:cNvPr id="18" name="Picture 18" descr="A picture containing acarine&#10;&#10;Description automatically generated">
            <a:extLst>
              <a:ext uri="{FF2B5EF4-FFF2-40B4-BE49-F238E27FC236}">
                <a16:creationId xmlns:a16="http://schemas.microsoft.com/office/drawing/2014/main" id="{96404DA4-6F0B-A5E3-A0C9-F78A16838F44}"/>
              </a:ext>
            </a:extLst>
          </p:cNvPr>
          <p:cNvPicPr>
            <a:picLocks noChangeAspect="1"/>
          </p:cNvPicPr>
          <p:nvPr/>
        </p:nvPicPr>
        <p:blipFill>
          <a:blip r:embed="rId3"/>
          <a:stretch>
            <a:fillRect/>
          </a:stretch>
        </p:blipFill>
        <p:spPr>
          <a:xfrm>
            <a:off x="3697898" y="5700346"/>
            <a:ext cx="529004" cy="398585"/>
          </a:xfrm>
          <a:prstGeom prst="rect">
            <a:avLst/>
          </a:prstGeom>
        </p:spPr>
      </p:pic>
      <p:pic>
        <p:nvPicPr>
          <p:cNvPr id="20" name="Picture 18" descr="A picture containing acarine&#10;&#10;Description automatically generated">
            <a:extLst>
              <a:ext uri="{FF2B5EF4-FFF2-40B4-BE49-F238E27FC236}">
                <a16:creationId xmlns:a16="http://schemas.microsoft.com/office/drawing/2014/main" id="{120A394D-ED4D-3614-4B3E-E4EAD853191C}"/>
              </a:ext>
            </a:extLst>
          </p:cNvPr>
          <p:cNvPicPr>
            <a:picLocks noChangeAspect="1"/>
          </p:cNvPicPr>
          <p:nvPr/>
        </p:nvPicPr>
        <p:blipFill>
          <a:blip r:embed="rId3"/>
          <a:stretch>
            <a:fillRect/>
          </a:stretch>
        </p:blipFill>
        <p:spPr>
          <a:xfrm>
            <a:off x="8480913" y="5706207"/>
            <a:ext cx="529004" cy="398585"/>
          </a:xfrm>
          <a:prstGeom prst="rect">
            <a:avLst/>
          </a:prstGeom>
        </p:spPr>
      </p:pic>
      <p:sp>
        <p:nvSpPr>
          <p:cNvPr id="21" name="TextBox 20">
            <a:extLst>
              <a:ext uri="{FF2B5EF4-FFF2-40B4-BE49-F238E27FC236}">
                <a16:creationId xmlns:a16="http://schemas.microsoft.com/office/drawing/2014/main" id="{AFF1FAEA-5FF8-A1E7-E663-464DB76CE481}"/>
              </a:ext>
            </a:extLst>
          </p:cNvPr>
          <p:cNvSpPr txBox="1"/>
          <p:nvPr/>
        </p:nvSpPr>
        <p:spPr>
          <a:xfrm>
            <a:off x="3522784" y="1922584"/>
            <a:ext cx="176432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2B2B2D"/>
                </a:solidFill>
                <a:cs typeface="Arial"/>
              </a:rPr>
              <a:t>Transformation</a:t>
            </a:r>
            <a:endParaRPr lang="en-US">
              <a:solidFill>
                <a:srgbClr val="2B2B2D"/>
              </a:solidFill>
            </a:endParaRPr>
          </a:p>
        </p:txBody>
      </p:sp>
      <p:sp>
        <p:nvSpPr>
          <p:cNvPr id="23" name="TextBox 22">
            <a:extLst>
              <a:ext uri="{FF2B5EF4-FFF2-40B4-BE49-F238E27FC236}">
                <a16:creationId xmlns:a16="http://schemas.microsoft.com/office/drawing/2014/main" id="{015F8179-D959-8683-8F57-D8AE47FD2F11}"/>
              </a:ext>
            </a:extLst>
          </p:cNvPr>
          <p:cNvSpPr txBox="1"/>
          <p:nvPr/>
        </p:nvSpPr>
        <p:spPr>
          <a:xfrm>
            <a:off x="5292968" y="4079629"/>
            <a:ext cx="176432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2B2B2D"/>
                </a:solidFill>
                <a:cs typeface="Arial"/>
              </a:rPr>
              <a:t>Comparison</a:t>
            </a:r>
            <a:endParaRPr lang="en-US">
              <a:solidFill>
                <a:srgbClr val="2B2B2D"/>
              </a:solidFill>
            </a:endParaRPr>
          </a:p>
        </p:txBody>
      </p:sp>
      <p:sp>
        <p:nvSpPr>
          <p:cNvPr id="24" name="TextBox 23">
            <a:extLst>
              <a:ext uri="{FF2B5EF4-FFF2-40B4-BE49-F238E27FC236}">
                <a16:creationId xmlns:a16="http://schemas.microsoft.com/office/drawing/2014/main" id="{B82122CF-5A47-8E2B-6551-39A0F06B873A}"/>
              </a:ext>
            </a:extLst>
          </p:cNvPr>
          <p:cNvSpPr txBox="1"/>
          <p:nvPr/>
        </p:nvSpPr>
        <p:spPr>
          <a:xfrm>
            <a:off x="9009182" y="5193320"/>
            <a:ext cx="88509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2B2B2D"/>
                </a:solidFill>
                <a:cs typeface="Arial"/>
              </a:rPr>
              <a:t>Crash</a:t>
            </a:r>
            <a:endParaRPr lang="en-US">
              <a:solidFill>
                <a:srgbClr val="2B2B2D"/>
              </a:solidFill>
            </a:endParaRPr>
          </a:p>
        </p:txBody>
      </p:sp>
      <p:sp>
        <p:nvSpPr>
          <p:cNvPr id="26" name="Flowchart: Decision 25">
            <a:extLst>
              <a:ext uri="{FF2B5EF4-FFF2-40B4-BE49-F238E27FC236}">
                <a16:creationId xmlns:a16="http://schemas.microsoft.com/office/drawing/2014/main" id="{CB5AB1ED-319B-C954-BD50-D5BFDF5D9F31}"/>
              </a:ext>
            </a:extLst>
          </p:cNvPr>
          <p:cNvSpPr/>
          <p:nvPr/>
        </p:nvSpPr>
        <p:spPr>
          <a:xfrm>
            <a:off x="2672861" y="4091354"/>
            <a:ext cx="2368061" cy="914399"/>
          </a:xfrm>
          <a:prstGeom prst="flowChartDecision">
            <a:avLst/>
          </a:prstGeom>
          <a:solidFill>
            <a:schemeClr val="tx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Arial"/>
              </a:rPr>
              <a:t>Divergent Result?</a:t>
            </a:r>
            <a:endParaRPr lang="en-US"/>
          </a:p>
        </p:txBody>
      </p:sp>
      <p:sp>
        <p:nvSpPr>
          <p:cNvPr id="28" name="Arrow: Bent-Up 27">
            <a:extLst>
              <a:ext uri="{FF2B5EF4-FFF2-40B4-BE49-F238E27FC236}">
                <a16:creationId xmlns:a16="http://schemas.microsoft.com/office/drawing/2014/main" id="{77A31B70-62F5-4AC9-217D-048C6E604927}"/>
              </a:ext>
            </a:extLst>
          </p:cNvPr>
          <p:cNvSpPr/>
          <p:nvPr/>
        </p:nvSpPr>
        <p:spPr>
          <a:xfrm rot="10800000" flipH="1">
            <a:off x="8023446" y="2317265"/>
            <a:ext cx="638909" cy="1858104"/>
          </a:xfrm>
          <a:prstGeom prst="bentUpArrow">
            <a:avLst/>
          </a:prstGeom>
          <a:solidFill>
            <a:schemeClr val="tx1">
              <a:lumMod val="75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8AC280F2-DCF8-F73F-3AAC-53F71DEA8C0E}"/>
              </a:ext>
            </a:extLst>
          </p:cNvPr>
          <p:cNvSpPr/>
          <p:nvPr/>
        </p:nvSpPr>
        <p:spPr>
          <a:xfrm>
            <a:off x="3645877" y="2315307"/>
            <a:ext cx="1641230" cy="211015"/>
          </a:xfrm>
          <a:prstGeom prst="rightArrow">
            <a:avLst/>
          </a:prstGeom>
          <a:solidFill>
            <a:schemeClr val="tx1">
              <a:lumMod val="75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Right 29">
            <a:extLst>
              <a:ext uri="{FF2B5EF4-FFF2-40B4-BE49-F238E27FC236}">
                <a16:creationId xmlns:a16="http://schemas.microsoft.com/office/drawing/2014/main" id="{5C0E285D-B0C1-D0EE-BC26-04AA0D207D7D}"/>
              </a:ext>
            </a:extLst>
          </p:cNvPr>
          <p:cNvSpPr/>
          <p:nvPr/>
        </p:nvSpPr>
        <p:spPr>
          <a:xfrm rot="10800000">
            <a:off x="5216768" y="4484075"/>
            <a:ext cx="1641230" cy="211015"/>
          </a:xfrm>
          <a:prstGeom prst="rightArrow">
            <a:avLst/>
          </a:prstGeom>
          <a:solidFill>
            <a:schemeClr val="tx1">
              <a:lumMod val="75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Bent-Up 30">
            <a:extLst>
              <a:ext uri="{FF2B5EF4-FFF2-40B4-BE49-F238E27FC236}">
                <a16:creationId xmlns:a16="http://schemas.microsoft.com/office/drawing/2014/main" id="{91B5897A-5821-0B46-A71C-79EBC56069EF}"/>
              </a:ext>
            </a:extLst>
          </p:cNvPr>
          <p:cNvSpPr/>
          <p:nvPr/>
        </p:nvSpPr>
        <p:spPr>
          <a:xfrm flipH="1">
            <a:off x="1827800" y="2803773"/>
            <a:ext cx="638909" cy="1858104"/>
          </a:xfrm>
          <a:prstGeom prst="bentUpArrow">
            <a:avLst/>
          </a:prstGeom>
          <a:solidFill>
            <a:schemeClr val="tx1">
              <a:lumMod val="75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EBD3ABF-B72D-3067-16B0-85087204AFCA}"/>
              </a:ext>
            </a:extLst>
          </p:cNvPr>
          <p:cNvSpPr txBox="1"/>
          <p:nvPr/>
        </p:nvSpPr>
        <p:spPr>
          <a:xfrm>
            <a:off x="8804029" y="3059720"/>
            <a:ext cx="176432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2B2B2D"/>
                </a:solidFill>
                <a:cs typeface="Arial"/>
              </a:rPr>
              <a:t>Execution</a:t>
            </a:r>
            <a:endParaRPr lang="en-US">
              <a:solidFill>
                <a:srgbClr val="2B2B2D"/>
              </a:solidFill>
            </a:endParaRPr>
          </a:p>
        </p:txBody>
      </p:sp>
      <p:sp>
        <p:nvSpPr>
          <p:cNvPr id="33" name="TextBox 32">
            <a:extLst>
              <a:ext uri="{FF2B5EF4-FFF2-40B4-BE49-F238E27FC236}">
                <a16:creationId xmlns:a16="http://schemas.microsoft.com/office/drawing/2014/main" id="{E848CAF8-2C66-53A2-3093-95B214E3570F}"/>
              </a:ext>
            </a:extLst>
          </p:cNvPr>
          <p:cNvSpPr txBox="1"/>
          <p:nvPr/>
        </p:nvSpPr>
        <p:spPr>
          <a:xfrm>
            <a:off x="304797" y="3059719"/>
            <a:ext cx="177604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50000"/>
                  </a:schemeClr>
                </a:solidFill>
                <a:cs typeface="Arial"/>
              </a:rPr>
              <a:t>A new </a:t>
            </a:r>
            <a:br>
              <a:rPr lang="en-US">
                <a:solidFill>
                  <a:schemeClr val="tx1">
                    <a:lumMod val="50000"/>
                  </a:schemeClr>
                </a:solidFill>
                <a:cs typeface="Arial"/>
              </a:rPr>
            </a:br>
            <a:r>
              <a:rPr lang="en-US">
                <a:solidFill>
                  <a:schemeClr val="tx1">
                    <a:lumMod val="50000"/>
                  </a:schemeClr>
                </a:solidFill>
                <a:cs typeface="Arial"/>
              </a:rPr>
              <a:t>program generated by mutation</a:t>
            </a:r>
          </a:p>
        </p:txBody>
      </p:sp>
      <p:cxnSp>
        <p:nvCxnSpPr>
          <p:cNvPr id="3" name="Straight Arrow Connector 2">
            <a:extLst>
              <a:ext uri="{FF2B5EF4-FFF2-40B4-BE49-F238E27FC236}">
                <a16:creationId xmlns:a16="http://schemas.microsoft.com/office/drawing/2014/main" id="{49535024-B20C-7089-A010-AC2B8DBFCF78}"/>
              </a:ext>
            </a:extLst>
          </p:cNvPr>
          <p:cNvCxnSpPr>
            <a:cxnSpLocks/>
          </p:cNvCxnSpPr>
          <p:nvPr/>
        </p:nvCxnSpPr>
        <p:spPr>
          <a:xfrm>
            <a:off x="3874476" y="5040923"/>
            <a:ext cx="5861" cy="574429"/>
          </a:xfrm>
          <a:prstGeom prst="straightConnector1">
            <a:avLst/>
          </a:prstGeom>
          <a:ln w="57150">
            <a:solidFill>
              <a:schemeClr val="tx1">
                <a:lumMod val="50000"/>
              </a:schemeClr>
            </a:solidFill>
            <a:tailEnd type="triangle"/>
          </a:ln>
          <a:effectLst/>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19E1C68E-198D-586F-C450-4D54333E1A29}"/>
              </a:ext>
            </a:extLst>
          </p:cNvPr>
          <p:cNvCxnSpPr>
            <a:cxnSpLocks/>
          </p:cNvCxnSpPr>
          <p:nvPr/>
        </p:nvCxnSpPr>
        <p:spPr>
          <a:xfrm>
            <a:off x="8634045" y="5087814"/>
            <a:ext cx="5861" cy="574429"/>
          </a:xfrm>
          <a:prstGeom prst="straightConnector1">
            <a:avLst/>
          </a:prstGeom>
          <a:ln w="57150">
            <a:solidFill>
              <a:schemeClr val="tx1">
                <a:lumMod val="50000"/>
              </a:schemeClr>
            </a:solidFill>
            <a:tailEnd type="triangle"/>
          </a:ln>
          <a:effectLst/>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58D11397-0946-DB86-0144-2B1F198553BD}"/>
              </a:ext>
            </a:extLst>
          </p:cNvPr>
          <p:cNvSpPr txBox="1"/>
          <p:nvPr/>
        </p:nvSpPr>
        <p:spPr>
          <a:xfrm>
            <a:off x="4085490" y="5099536"/>
            <a:ext cx="6271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50000"/>
                  </a:schemeClr>
                </a:solidFill>
                <a:cs typeface="Arial"/>
              </a:rPr>
              <a:t>Yes</a:t>
            </a:r>
            <a:endParaRPr lang="en-US">
              <a:solidFill>
                <a:schemeClr val="tx1">
                  <a:lumMod val="50000"/>
                </a:schemeClr>
              </a:solidFill>
            </a:endParaRPr>
          </a:p>
        </p:txBody>
      </p:sp>
      <p:sp>
        <p:nvSpPr>
          <p:cNvPr id="15" name="TextBox 14">
            <a:extLst>
              <a:ext uri="{FF2B5EF4-FFF2-40B4-BE49-F238E27FC236}">
                <a16:creationId xmlns:a16="http://schemas.microsoft.com/office/drawing/2014/main" id="{E0921A4D-DF01-4C34-B6B3-439DF05A3326}"/>
              </a:ext>
            </a:extLst>
          </p:cNvPr>
          <p:cNvSpPr txBox="1"/>
          <p:nvPr/>
        </p:nvSpPr>
        <p:spPr>
          <a:xfrm>
            <a:off x="2091570" y="4063647"/>
            <a:ext cx="6271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50000"/>
                  </a:schemeClr>
                </a:solidFill>
                <a:cs typeface="Arial"/>
              </a:rPr>
              <a:t>No</a:t>
            </a:r>
            <a:endParaRPr lang="en-US">
              <a:solidFill>
                <a:schemeClr val="tx1">
                  <a:lumMod val="50000"/>
                </a:schemeClr>
              </a:solidFill>
            </a:endParaRPr>
          </a:p>
        </p:txBody>
      </p:sp>
      <p:sp>
        <p:nvSpPr>
          <p:cNvPr id="17" name="Rectangle 16">
            <a:extLst>
              <a:ext uri="{FF2B5EF4-FFF2-40B4-BE49-F238E27FC236}">
                <a16:creationId xmlns:a16="http://schemas.microsoft.com/office/drawing/2014/main" id="{62862247-77EF-2E28-AB3E-F4C88AC2759D}"/>
              </a:ext>
            </a:extLst>
          </p:cNvPr>
          <p:cNvSpPr/>
          <p:nvPr/>
        </p:nvSpPr>
        <p:spPr>
          <a:xfrm>
            <a:off x="9287132" y="102188"/>
            <a:ext cx="1390934" cy="319790"/>
          </a:xfrm>
          <a:prstGeom prst="rect">
            <a:avLst/>
          </a:prstGeom>
          <a:solidFill>
            <a:schemeClr val="bg2">
              <a:lumMod val="20000"/>
              <a:lumOff val="80000"/>
              <a:alpha val="80000"/>
            </a:schemeClr>
          </a:solidFill>
          <a:ln w="19050">
            <a:solidFill>
              <a:schemeClr val="tx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2"/>
                </a:solidFill>
              </a:rPr>
              <a:t>FPGA</a:t>
            </a:r>
          </a:p>
        </p:txBody>
      </p:sp>
      <p:sp>
        <p:nvSpPr>
          <p:cNvPr id="19" name="Rectangle 18">
            <a:extLst>
              <a:ext uri="{FF2B5EF4-FFF2-40B4-BE49-F238E27FC236}">
                <a16:creationId xmlns:a16="http://schemas.microsoft.com/office/drawing/2014/main" id="{CDC9707A-FAA3-7BE4-25AA-B42F1A6BFA6D}"/>
              </a:ext>
            </a:extLst>
          </p:cNvPr>
          <p:cNvSpPr/>
          <p:nvPr/>
        </p:nvSpPr>
        <p:spPr>
          <a:xfrm>
            <a:off x="7896198" y="102188"/>
            <a:ext cx="1390934" cy="319790"/>
          </a:xfrm>
          <a:prstGeom prst="rect">
            <a:avLst/>
          </a:prstGeom>
          <a:solidFill>
            <a:srgbClr val="C8E7A8"/>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rgbClr val="000000"/>
                </a:solidFill>
              </a:rPr>
              <a:t>Quantum</a:t>
            </a:r>
          </a:p>
        </p:txBody>
      </p:sp>
      <p:sp>
        <p:nvSpPr>
          <p:cNvPr id="25" name="Rectangle 24">
            <a:extLst>
              <a:ext uri="{FF2B5EF4-FFF2-40B4-BE49-F238E27FC236}">
                <a16:creationId xmlns:a16="http://schemas.microsoft.com/office/drawing/2014/main" id="{58663132-A8D1-BC2C-1809-8DA0C2C91851}"/>
              </a:ext>
            </a:extLst>
          </p:cNvPr>
          <p:cNvSpPr/>
          <p:nvPr/>
        </p:nvSpPr>
        <p:spPr>
          <a:xfrm>
            <a:off x="10678066" y="91488"/>
            <a:ext cx="1390934" cy="341189"/>
          </a:xfrm>
          <a:prstGeom prst="rect">
            <a:avLst/>
          </a:prstGeom>
          <a:solidFill>
            <a:schemeClr val="accent5">
              <a:lumMod val="40000"/>
              <a:lumOff val="60000"/>
              <a:alpha val="80000"/>
            </a:schemeClr>
          </a:solidFill>
          <a:ln w="190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2"/>
                </a:solidFill>
              </a:rPr>
              <a:t>MLIR</a:t>
            </a:r>
          </a:p>
        </p:txBody>
      </p:sp>
    </p:spTree>
    <p:extLst>
      <p:ext uri="{BB962C8B-B14F-4D97-AF65-F5344CB8AC3E}">
        <p14:creationId xmlns:p14="http://schemas.microsoft.com/office/powerpoint/2010/main" val="387141040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BA450F4-0643-050A-2D83-D25C9F1148B3}"/>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22</a:t>
            </a:fld>
            <a:endParaRPr lang="en-US"/>
          </a:p>
        </p:txBody>
      </p:sp>
      <p:sp>
        <p:nvSpPr>
          <p:cNvPr id="9" name="Title 4">
            <a:extLst>
              <a:ext uri="{FF2B5EF4-FFF2-40B4-BE49-F238E27FC236}">
                <a16:creationId xmlns:a16="http://schemas.microsoft.com/office/drawing/2014/main" id="{0746C0E7-37F9-1D01-DB90-165E39615764}"/>
              </a:ext>
            </a:extLst>
          </p:cNvPr>
          <p:cNvSpPr>
            <a:spLocks noGrp="1"/>
          </p:cNvSpPr>
          <p:nvPr>
            <p:ph type="title"/>
          </p:nvPr>
        </p:nvSpPr>
        <p:spPr>
          <a:xfrm>
            <a:off x="853439" y="622043"/>
            <a:ext cx="10363200" cy="387798"/>
          </a:xfrm>
        </p:spPr>
        <p:txBody>
          <a:bodyPr/>
          <a:lstStyle/>
          <a:p>
            <a:r>
              <a:rPr lang="en-US">
                <a:solidFill>
                  <a:schemeClr val="tx1">
                    <a:lumMod val="50000"/>
                  </a:schemeClr>
                </a:solidFill>
              </a:rPr>
              <a:t>Approach 2: Filtering Mechanism</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7750C76-8A03-53CE-4E97-5F33A0829427}"/>
                  </a:ext>
                </a:extLst>
              </p:cNvPr>
              <p:cNvSpPr txBox="1"/>
              <p:nvPr/>
            </p:nvSpPr>
            <p:spPr>
              <a:xfrm>
                <a:off x="854326" y="1318033"/>
                <a:ext cx="10728951" cy="27401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buChar char="•"/>
                </a:pPr>
                <a:r>
                  <a:rPr lang="en-US" sz="2400">
                    <a:solidFill>
                      <a:schemeClr val="tx1">
                        <a:lumMod val="50000"/>
                      </a:schemeClr>
                    </a:solidFill>
                    <a:latin typeface="Calibri"/>
                    <a:cs typeface="Calibri"/>
                  </a:rPr>
                  <a:t>We collect the value of T1 and T2 time for each quantum computer on IBM cloud.</a:t>
                </a:r>
              </a:p>
              <a:p>
                <a:pPr>
                  <a:lnSpc>
                    <a:spcPct val="150000"/>
                  </a:lnSpc>
                  <a:buFont typeface="Arial"/>
                  <a:buChar char="•"/>
                </a:pPr>
                <a:r>
                  <a:rPr lang="en-US" sz="2400">
                    <a:solidFill>
                      <a:schemeClr val="tx1">
                        <a:lumMod val="50000"/>
                      </a:schemeClr>
                    </a:solidFill>
                    <a:latin typeface="Calibri"/>
                    <a:cs typeface="Calibri"/>
                  </a:rPr>
                  <a:t>With the error threshold</a:t>
                </a:r>
                <a14:m>
                  <m:oMath xmlns:m="http://schemas.openxmlformats.org/officeDocument/2006/math">
                    <m:r>
                      <a:rPr lang="en-US" sz="2400" i="1" dirty="0" smtClean="0">
                        <a:solidFill>
                          <a:schemeClr val="tx1">
                            <a:lumMod val="50000"/>
                          </a:schemeClr>
                        </a:solidFill>
                        <a:latin typeface="Cambria Math" panose="02040503050406030204" pitchFamily="18" charset="0"/>
                        <a:cs typeface="Calibri"/>
                      </a:rPr>
                      <m:t> </m:t>
                    </m:r>
                    <m:r>
                      <a:rPr lang="en-US" sz="2400" b="1" i="1" dirty="0">
                        <a:solidFill>
                          <a:srgbClr val="980000"/>
                        </a:solidFill>
                        <a:latin typeface="Cambria Math" panose="02040503050406030204" pitchFamily="18" charset="0"/>
                        <a:ea typeface="+mn-lt"/>
                        <a:cs typeface="+mn-lt"/>
                      </a:rPr>
                      <m:t>𝒕</m:t>
                    </m:r>
                    <m:r>
                      <a:rPr lang="en-US" sz="2400" i="1" dirty="0">
                        <a:latin typeface="Cambria Math" panose="02040503050406030204" pitchFamily="18" charset="0"/>
                        <a:cs typeface="Calibri"/>
                      </a:rPr>
                      <m:t> </m:t>
                    </m:r>
                  </m:oMath>
                </a14:m>
                <a:r>
                  <a:rPr lang="en-US" sz="2400">
                    <a:solidFill>
                      <a:schemeClr val="tx1">
                        <a:lumMod val="50000"/>
                      </a:schemeClr>
                    </a:solidFill>
                    <a:latin typeface="Calibri"/>
                    <a:cs typeface="Calibri"/>
                  </a:rPr>
                  <a:t>and 2-qubit gate error rate </a:t>
                </a:r>
                <a14:m>
                  <m:oMath xmlns:m="http://schemas.openxmlformats.org/officeDocument/2006/math">
                    <m:r>
                      <a:rPr lang="en-US" sz="2400" b="1" i="1" dirty="0" smtClean="0">
                        <a:solidFill>
                          <a:srgbClr val="980000"/>
                        </a:solidFill>
                        <a:latin typeface="Cambria Math" panose="02040503050406030204" pitchFamily="18" charset="0"/>
                        <a:ea typeface="+mn-lt"/>
                        <a:cs typeface="+mn-lt"/>
                      </a:rPr>
                      <m:t>𝒆</m:t>
                    </m:r>
                  </m:oMath>
                </a14:m>
                <a:r>
                  <a:rPr lang="en-US" sz="2400">
                    <a:latin typeface="Calibri"/>
                    <a:cs typeface="Calibri"/>
                  </a:rPr>
                  <a:t> </a:t>
                </a:r>
                <a:r>
                  <a:rPr lang="en-US" sz="2400">
                    <a:solidFill>
                      <a:schemeClr val="tx1">
                        <a:lumMod val="50000"/>
                      </a:schemeClr>
                    </a:solidFill>
                    <a:latin typeface="Calibri"/>
                    <a:cs typeface="Calibri"/>
                  </a:rPr>
                  <a:t>on the IBM website, we calculate the threshold for 2-qubit gate number by</a:t>
                </a:r>
                <a14:m>
                  <m:oMath xmlns:m="http://schemas.openxmlformats.org/officeDocument/2006/math">
                    <m:r>
                      <a:rPr lang="en-US" sz="2400" i="1" dirty="0" smtClean="0">
                        <a:solidFill>
                          <a:schemeClr val="tx1">
                            <a:lumMod val="50000"/>
                          </a:schemeClr>
                        </a:solidFill>
                        <a:latin typeface="Cambria Math" panose="02040503050406030204" pitchFamily="18" charset="0"/>
                        <a:cs typeface="Calibri"/>
                      </a:rPr>
                      <m:t> </m:t>
                    </m:r>
                    <m:r>
                      <a:rPr lang="en-US" sz="2400" b="1" i="1" dirty="0">
                        <a:solidFill>
                          <a:srgbClr val="980000"/>
                        </a:solidFill>
                        <a:latin typeface="Cambria Math" panose="02040503050406030204" pitchFamily="18" charset="0"/>
                        <a:ea typeface="+mn-lt"/>
                        <a:cs typeface="+mn-lt"/>
                      </a:rPr>
                      <m:t>𝒕</m:t>
                    </m:r>
                    <m:r>
                      <a:rPr lang="en-US" sz="2400" b="1" i="1" dirty="0">
                        <a:solidFill>
                          <a:srgbClr val="980000"/>
                        </a:solidFill>
                        <a:latin typeface="Cambria Math" panose="02040503050406030204" pitchFamily="18" charset="0"/>
                        <a:ea typeface="+mn-lt"/>
                        <a:cs typeface="+mn-lt"/>
                      </a:rPr>
                      <m:t>′=</m:t>
                    </m:r>
                    <m:r>
                      <a:rPr lang="en-US" sz="2400" b="1" i="1" dirty="0">
                        <a:solidFill>
                          <a:srgbClr val="980000"/>
                        </a:solidFill>
                        <a:latin typeface="Cambria Math" panose="02040503050406030204" pitchFamily="18" charset="0"/>
                        <a:ea typeface="+mn-lt"/>
                        <a:cs typeface="+mn-lt"/>
                      </a:rPr>
                      <m:t>𝒕</m:t>
                    </m:r>
                    <m:r>
                      <a:rPr lang="en-US" sz="2400" b="1" i="1" dirty="0">
                        <a:solidFill>
                          <a:srgbClr val="980000"/>
                        </a:solidFill>
                        <a:latin typeface="Cambria Math" panose="02040503050406030204" pitchFamily="18" charset="0"/>
                        <a:ea typeface="+mn-lt"/>
                        <a:cs typeface="+mn-lt"/>
                      </a:rPr>
                      <m:t>/</m:t>
                    </m:r>
                    <m:r>
                      <a:rPr lang="en-US" sz="2400" b="1" i="1" dirty="0">
                        <a:solidFill>
                          <a:srgbClr val="980000"/>
                        </a:solidFill>
                        <a:latin typeface="Cambria Math" panose="02040503050406030204" pitchFamily="18" charset="0"/>
                        <a:ea typeface="+mn-lt"/>
                        <a:cs typeface="+mn-lt"/>
                      </a:rPr>
                      <m:t>𝒆</m:t>
                    </m:r>
                  </m:oMath>
                </a14:m>
                <a:endParaRPr lang="en-US" sz="2400">
                  <a:solidFill>
                    <a:srgbClr val="57585B"/>
                  </a:solidFill>
                  <a:latin typeface="Calibri"/>
                  <a:cs typeface="Calibri"/>
                </a:endParaRPr>
              </a:p>
              <a:p>
                <a:pPr>
                  <a:lnSpc>
                    <a:spcPct val="150000"/>
                  </a:lnSpc>
                </a:pPr>
                <a:br>
                  <a:rPr lang="en-US"/>
                </a:br>
                <a:r>
                  <a:rPr lang="en-US" sz="2200" b="1">
                    <a:solidFill>
                      <a:schemeClr val="tx1">
                        <a:lumMod val="50000"/>
                      </a:schemeClr>
                    </a:solidFill>
                    <a:latin typeface="Calibri"/>
                    <a:cs typeface="Calibri"/>
                  </a:rPr>
                  <a:t>Filtering mechanism</a:t>
                </a:r>
                <a:r>
                  <a:rPr lang="en-US" sz="2200" b="1">
                    <a:solidFill>
                      <a:srgbClr val="980000"/>
                    </a:solidFill>
                    <a:latin typeface="Calibri"/>
                    <a:cs typeface="Calibri"/>
                  </a:rPr>
                  <a:t>: </a:t>
                </a:r>
                <a14:m>
                  <m:oMath xmlns:m="http://schemas.openxmlformats.org/officeDocument/2006/math">
                    <m:r>
                      <a:rPr lang="en-US" sz="2200" b="1" i="1" dirty="0" smtClean="0">
                        <a:solidFill>
                          <a:srgbClr val="980000"/>
                        </a:solidFill>
                        <a:latin typeface="Cambria Math" panose="02040503050406030204" pitchFamily="18" charset="0"/>
                        <a:cs typeface="Calibri"/>
                      </a:rPr>
                      <m:t>𝒆𝒙𝒆𝒄𝒖𝒕𝒊𝒐𝒏</m:t>
                    </m:r>
                    <m:r>
                      <a:rPr lang="en-US" sz="2200" b="1" i="1" dirty="0" smtClean="0">
                        <a:solidFill>
                          <a:srgbClr val="980000"/>
                        </a:solidFill>
                        <a:latin typeface="Cambria Math" panose="02040503050406030204" pitchFamily="18" charset="0"/>
                        <a:cs typeface="Calibri"/>
                      </a:rPr>
                      <m:t>_</m:t>
                    </m:r>
                    <m:r>
                      <a:rPr lang="en-US" sz="2200" b="1" i="1" dirty="0" smtClean="0">
                        <a:solidFill>
                          <a:srgbClr val="980000"/>
                        </a:solidFill>
                        <a:latin typeface="Cambria Math" panose="02040503050406030204" pitchFamily="18" charset="0"/>
                        <a:cs typeface="Calibri"/>
                      </a:rPr>
                      <m:t>𝒕𝒊𝒎𝒆</m:t>
                    </m:r>
                    <m:r>
                      <a:rPr lang="en-US" sz="2200" b="1" i="1" dirty="0">
                        <a:solidFill>
                          <a:srgbClr val="980000"/>
                        </a:solidFill>
                        <a:latin typeface="Cambria Math" panose="02040503050406030204" pitchFamily="18" charset="0"/>
                        <a:cs typeface="Calibri"/>
                      </a:rPr>
                      <m:t> &gt; </m:t>
                    </m:r>
                    <m:sSub>
                      <m:sSubPr>
                        <m:ctrlPr>
                          <a:rPr lang="en-US" sz="2200" b="1" i="1" dirty="0" smtClean="0">
                            <a:solidFill>
                              <a:srgbClr val="980000"/>
                            </a:solidFill>
                            <a:latin typeface="Cambria Math" panose="02040503050406030204" pitchFamily="18" charset="0"/>
                            <a:cs typeface="Calibri"/>
                          </a:rPr>
                        </m:ctrlPr>
                      </m:sSubPr>
                      <m:e>
                        <m:sSub>
                          <m:sSubPr>
                            <m:ctrlPr>
                              <a:rPr lang="en-US" sz="2200" b="1" i="1" dirty="0" smtClean="0">
                                <a:solidFill>
                                  <a:srgbClr val="980000"/>
                                </a:solidFill>
                                <a:latin typeface="Cambria Math" panose="02040503050406030204" pitchFamily="18" charset="0"/>
                                <a:cs typeface="Calibri"/>
                              </a:rPr>
                            </m:ctrlPr>
                          </m:sSubPr>
                          <m:e>
                            <m:r>
                              <m:rPr>
                                <m:sty m:val="p"/>
                              </m:rPr>
                              <a:rPr lang="en-US" sz="2200" b="1" i="0" dirty="0" smtClean="0">
                                <a:solidFill>
                                  <a:srgbClr val="980000"/>
                                </a:solidFill>
                                <a:latin typeface="Cambria Math" panose="02040503050406030204" pitchFamily="18" charset="0"/>
                                <a:cs typeface="Calibri"/>
                              </a:rPr>
                              <m:t>min</m:t>
                            </m:r>
                            <m:r>
                              <a:rPr lang="en-US" sz="2200" b="1" i="0" dirty="0" smtClean="0">
                                <a:solidFill>
                                  <a:srgbClr val="980000"/>
                                </a:solidFill>
                                <a:latin typeface="Cambria Math" panose="02040503050406030204" pitchFamily="18" charset="0"/>
                                <a:cs typeface="Calibri"/>
                              </a:rPr>
                              <m:t>⁡</m:t>
                            </m:r>
                            <m:r>
                              <a:rPr lang="en-US" sz="2200" b="1" i="1" dirty="0" smtClean="0">
                                <a:solidFill>
                                  <a:srgbClr val="980000"/>
                                </a:solidFill>
                                <a:latin typeface="Cambria Math" panose="02040503050406030204" pitchFamily="18" charset="0"/>
                                <a:cs typeface="Calibri"/>
                              </a:rPr>
                              <m:t>(</m:t>
                            </m:r>
                            <m:r>
                              <a:rPr lang="en-US" sz="2200" b="1" i="1" dirty="0" smtClean="0">
                                <a:solidFill>
                                  <a:srgbClr val="980000"/>
                                </a:solidFill>
                                <a:latin typeface="Cambria Math" panose="02040503050406030204" pitchFamily="18" charset="0"/>
                                <a:cs typeface="Calibri"/>
                              </a:rPr>
                              <m:t>𝑻</m:t>
                            </m:r>
                          </m:e>
                          <m:sub>
                            <m:r>
                              <a:rPr lang="en-US" sz="2200" b="1" i="1" dirty="0" smtClean="0">
                                <a:solidFill>
                                  <a:srgbClr val="980000"/>
                                </a:solidFill>
                                <a:latin typeface="Cambria Math" panose="02040503050406030204" pitchFamily="18" charset="0"/>
                                <a:cs typeface="Calibri"/>
                              </a:rPr>
                              <m:t>𝟐</m:t>
                            </m:r>
                          </m:sub>
                        </m:sSub>
                        <m:r>
                          <a:rPr lang="en-US" sz="2200" b="1" i="1" dirty="0" smtClean="0">
                            <a:solidFill>
                              <a:srgbClr val="980000"/>
                            </a:solidFill>
                            <a:latin typeface="Cambria Math" panose="02040503050406030204" pitchFamily="18" charset="0"/>
                            <a:cs typeface="Calibri"/>
                          </a:rPr>
                          <m:t>, </m:t>
                        </m:r>
                        <m:r>
                          <a:rPr lang="en-US" sz="2200" b="1" i="1" dirty="0">
                            <a:solidFill>
                              <a:srgbClr val="980000"/>
                            </a:solidFill>
                            <a:latin typeface="Cambria Math" panose="02040503050406030204" pitchFamily="18" charset="0"/>
                            <a:cs typeface="Calibri"/>
                          </a:rPr>
                          <m:t>𝑻</m:t>
                        </m:r>
                      </m:e>
                      <m:sub>
                        <m:r>
                          <a:rPr lang="en-US" sz="2200" b="1" i="1" dirty="0" smtClean="0">
                            <a:solidFill>
                              <a:srgbClr val="980000"/>
                            </a:solidFill>
                            <a:latin typeface="Cambria Math" panose="02040503050406030204" pitchFamily="18" charset="0"/>
                            <a:cs typeface="Calibri"/>
                          </a:rPr>
                          <m:t>𝟏</m:t>
                        </m:r>
                      </m:sub>
                    </m:sSub>
                    <m:r>
                      <a:rPr lang="en-US" sz="2200" b="1" i="1" dirty="0" smtClean="0">
                        <a:solidFill>
                          <a:srgbClr val="980000"/>
                        </a:solidFill>
                        <a:latin typeface="Cambria Math" panose="02040503050406030204" pitchFamily="18" charset="0"/>
                        <a:cs typeface="Calibri"/>
                      </a:rPr>
                      <m:t>)</m:t>
                    </m:r>
                  </m:oMath>
                </a14:m>
                <a:r>
                  <a:rPr lang="en-US" sz="2200" b="1">
                    <a:solidFill>
                      <a:srgbClr val="980000"/>
                    </a:solidFill>
                    <a:latin typeface="Calibri"/>
                    <a:cs typeface="Calibri"/>
                  </a:rPr>
                  <a:t> or </a:t>
                </a:r>
                <a14:m>
                  <m:oMath xmlns:m="http://schemas.openxmlformats.org/officeDocument/2006/math">
                    <m:r>
                      <a:rPr lang="en-US" sz="2200" b="1" i="1" dirty="0" smtClean="0">
                        <a:solidFill>
                          <a:srgbClr val="980000"/>
                        </a:solidFill>
                        <a:latin typeface="Cambria Math" panose="02040503050406030204" pitchFamily="18" charset="0"/>
                        <a:cs typeface="Calibri"/>
                      </a:rPr>
                      <m:t>#(</m:t>
                    </m:r>
                    <m:r>
                      <a:rPr lang="en-US" sz="2200" b="1" i="1" dirty="0" smtClean="0">
                        <a:solidFill>
                          <a:srgbClr val="980000"/>
                        </a:solidFill>
                        <a:latin typeface="Cambria Math" panose="02040503050406030204" pitchFamily="18" charset="0"/>
                        <a:cs typeface="Calibri"/>
                      </a:rPr>
                      <m:t>𝟐</m:t>
                    </m:r>
                    <m:r>
                      <a:rPr lang="en-US" sz="2200" b="1" i="1" dirty="0" smtClean="0">
                        <a:solidFill>
                          <a:srgbClr val="980000"/>
                        </a:solidFill>
                        <a:latin typeface="Cambria Math" panose="02040503050406030204" pitchFamily="18" charset="0"/>
                        <a:cs typeface="Calibri"/>
                      </a:rPr>
                      <m:t>𝒒𝒖𝒃𝒊𝒕</m:t>
                    </m:r>
                    <m:r>
                      <a:rPr lang="en-US" sz="2200" b="1" i="1" dirty="0" smtClean="0">
                        <a:solidFill>
                          <a:srgbClr val="980000"/>
                        </a:solidFill>
                        <a:latin typeface="Cambria Math" panose="02040503050406030204" pitchFamily="18" charset="0"/>
                        <a:cs typeface="Calibri"/>
                      </a:rPr>
                      <m:t>_</m:t>
                    </m:r>
                    <m:r>
                      <a:rPr lang="en-US" sz="2200" b="1" i="1" dirty="0" smtClean="0">
                        <a:solidFill>
                          <a:srgbClr val="980000"/>
                        </a:solidFill>
                        <a:latin typeface="Cambria Math" panose="02040503050406030204" pitchFamily="18" charset="0"/>
                        <a:cs typeface="Calibri"/>
                      </a:rPr>
                      <m:t>𝒈𝒂𝒕𝒆</m:t>
                    </m:r>
                    <m:r>
                      <a:rPr lang="en-US" sz="2200" b="1" i="1" dirty="0" smtClean="0">
                        <a:solidFill>
                          <a:srgbClr val="980000"/>
                        </a:solidFill>
                        <a:latin typeface="Cambria Math" panose="02040503050406030204" pitchFamily="18" charset="0"/>
                        <a:cs typeface="Calibri"/>
                      </a:rPr>
                      <m:t>) &gt; </m:t>
                    </m:r>
                    <m:r>
                      <a:rPr lang="en-US" sz="2200" b="1" i="1" dirty="0" smtClean="0">
                        <a:solidFill>
                          <a:srgbClr val="980000"/>
                        </a:solidFill>
                        <a:latin typeface="Cambria Math" panose="02040503050406030204" pitchFamily="18" charset="0"/>
                        <a:cs typeface="Calibri"/>
                      </a:rPr>
                      <m:t>𝒕</m:t>
                    </m:r>
                    <m:r>
                      <a:rPr lang="en-US" sz="2200" b="1" i="1" dirty="0" smtClean="0">
                        <a:solidFill>
                          <a:srgbClr val="980000"/>
                        </a:solidFill>
                        <a:latin typeface="Cambria Math" panose="02040503050406030204" pitchFamily="18" charset="0"/>
                        <a:cs typeface="Calibri"/>
                      </a:rPr>
                      <m:t>′</m:t>
                    </m:r>
                  </m:oMath>
                </a14:m>
                <a:endParaRPr lang="en-US">
                  <a:cs typeface="Arial"/>
                </a:endParaRPr>
              </a:p>
            </p:txBody>
          </p:sp>
        </mc:Choice>
        <mc:Fallback xmlns="">
          <p:sp>
            <p:nvSpPr>
              <p:cNvPr id="10" name="TextBox 9">
                <a:extLst>
                  <a:ext uri="{FF2B5EF4-FFF2-40B4-BE49-F238E27FC236}">
                    <a16:creationId xmlns:a16="http://schemas.microsoft.com/office/drawing/2014/main" id="{87750C76-8A03-53CE-4E97-5F33A0829427}"/>
                  </a:ext>
                </a:extLst>
              </p:cNvPr>
              <p:cNvSpPr txBox="1">
                <a:spLocks noRot="1" noChangeAspect="1" noMove="1" noResize="1" noEditPoints="1" noAdjustHandles="1" noChangeArrowheads="1" noChangeShapeType="1" noTextEdit="1"/>
              </p:cNvSpPr>
              <p:nvPr/>
            </p:nvSpPr>
            <p:spPr>
              <a:xfrm>
                <a:off x="854326" y="1318033"/>
                <a:ext cx="10728951" cy="2740109"/>
              </a:xfrm>
              <a:prstGeom prst="rect">
                <a:avLst/>
              </a:prstGeom>
              <a:blipFill>
                <a:blip r:embed="rId3"/>
                <a:stretch>
                  <a:fillRect l="-909"/>
                </a:stretch>
              </a:blipFill>
            </p:spPr>
            <p:txBody>
              <a:bodyPr/>
              <a:lstStyle/>
              <a:p>
                <a:r>
                  <a:rPr lang="en-US">
                    <a:noFill/>
                  </a:rPr>
                  <a:t> </a:t>
                </a:r>
              </a:p>
            </p:txBody>
          </p:sp>
        </mc:Fallback>
      </mc:AlternateContent>
      <p:pic>
        <p:nvPicPr>
          <p:cNvPr id="11" name="Picture 11" descr="Icon&#10;&#10;Description automatically generated">
            <a:extLst>
              <a:ext uri="{FF2B5EF4-FFF2-40B4-BE49-F238E27FC236}">
                <a16:creationId xmlns:a16="http://schemas.microsoft.com/office/drawing/2014/main" id="{9518D3CC-500F-406A-0538-E39867A00EE1}"/>
              </a:ext>
            </a:extLst>
          </p:cNvPr>
          <p:cNvPicPr>
            <a:picLocks noChangeAspect="1"/>
          </p:cNvPicPr>
          <p:nvPr/>
        </p:nvPicPr>
        <p:blipFill>
          <a:blip r:embed="rId4"/>
          <a:stretch>
            <a:fillRect/>
          </a:stretch>
        </p:blipFill>
        <p:spPr>
          <a:xfrm>
            <a:off x="9211429" y="4416865"/>
            <a:ext cx="971550" cy="1047750"/>
          </a:xfrm>
          <a:prstGeom prst="rect">
            <a:avLst/>
          </a:prstGeom>
        </p:spPr>
      </p:pic>
      <p:pic>
        <p:nvPicPr>
          <p:cNvPr id="12" name="Picture 12" descr="Logo, icon&#10;&#10;Description automatically generated">
            <a:extLst>
              <a:ext uri="{FF2B5EF4-FFF2-40B4-BE49-F238E27FC236}">
                <a16:creationId xmlns:a16="http://schemas.microsoft.com/office/drawing/2014/main" id="{472B23BA-8B1B-ECAB-0D46-2E5D397DC49F}"/>
              </a:ext>
            </a:extLst>
          </p:cNvPr>
          <p:cNvPicPr>
            <a:picLocks noChangeAspect="1"/>
          </p:cNvPicPr>
          <p:nvPr/>
        </p:nvPicPr>
        <p:blipFill>
          <a:blip r:embed="rId5"/>
          <a:stretch>
            <a:fillRect/>
          </a:stretch>
        </p:blipFill>
        <p:spPr>
          <a:xfrm>
            <a:off x="5506582" y="4510700"/>
            <a:ext cx="942975" cy="895350"/>
          </a:xfrm>
          <a:prstGeom prst="rect">
            <a:avLst/>
          </a:prstGeom>
        </p:spPr>
      </p:pic>
      <p:pic>
        <p:nvPicPr>
          <p:cNvPr id="13" name="Picture 13" descr="Icon&#10;&#10;Description automatically generated">
            <a:extLst>
              <a:ext uri="{FF2B5EF4-FFF2-40B4-BE49-F238E27FC236}">
                <a16:creationId xmlns:a16="http://schemas.microsoft.com/office/drawing/2014/main" id="{0A41CC36-7A02-4DB8-F18E-4CE8EA42E6F5}"/>
              </a:ext>
            </a:extLst>
          </p:cNvPr>
          <p:cNvPicPr>
            <a:picLocks noChangeAspect="1"/>
          </p:cNvPicPr>
          <p:nvPr/>
        </p:nvPicPr>
        <p:blipFill>
          <a:blip r:embed="rId6"/>
          <a:stretch>
            <a:fillRect/>
          </a:stretch>
        </p:blipFill>
        <p:spPr>
          <a:xfrm>
            <a:off x="1673477" y="4510229"/>
            <a:ext cx="971550" cy="866775"/>
          </a:xfrm>
          <a:prstGeom prst="rect">
            <a:avLst/>
          </a:prstGeom>
        </p:spPr>
      </p:pic>
      <p:sp>
        <p:nvSpPr>
          <p:cNvPr id="15" name="TextBox 14">
            <a:extLst>
              <a:ext uri="{FF2B5EF4-FFF2-40B4-BE49-F238E27FC236}">
                <a16:creationId xmlns:a16="http://schemas.microsoft.com/office/drawing/2014/main" id="{C10A5B0A-3945-4138-2AA4-ABA6215E1FC3}"/>
              </a:ext>
            </a:extLst>
          </p:cNvPr>
          <p:cNvSpPr txBox="1"/>
          <p:nvPr/>
        </p:nvSpPr>
        <p:spPr>
          <a:xfrm>
            <a:off x="1472697" y="5592024"/>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50000"/>
                  </a:schemeClr>
                </a:solidFill>
                <a:latin typeface="Calibri"/>
                <a:cs typeface="Calibri"/>
              </a:rPr>
              <a:t>Quantum circuits</a:t>
            </a:r>
            <a:endParaRPr lang="en-US">
              <a:solidFill>
                <a:schemeClr val="tx1">
                  <a:lumMod val="50000"/>
                </a:schemeClr>
              </a:solidFill>
            </a:endParaRPr>
          </a:p>
        </p:txBody>
      </p:sp>
      <p:sp>
        <p:nvSpPr>
          <p:cNvPr id="16" name="TextBox 15">
            <a:extLst>
              <a:ext uri="{FF2B5EF4-FFF2-40B4-BE49-F238E27FC236}">
                <a16:creationId xmlns:a16="http://schemas.microsoft.com/office/drawing/2014/main" id="{7F47C494-426D-5867-6051-74CF8815CDB9}"/>
              </a:ext>
            </a:extLst>
          </p:cNvPr>
          <p:cNvSpPr txBox="1"/>
          <p:nvPr/>
        </p:nvSpPr>
        <p:spPr>
          <a:xfrm>
            <a:off x="4464113" y="5497717"/>
            <a:ext cx="302234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50000"/>
                  </a:schemeClr>
                </a:solidFill>
                <a:latin typeface="Calibri"/>
                <a:cs typeface="Calibri"/>
              </a:rPr>
              <a:t>Analyzing the number of 2-qubit gates, a circuit depth and execution time</a:t>
            </a:r>
            <a:endParaRPr lang="en-US">
              <a:solidFill>
                <a:schemeClr val="tx1">
                  <a:lumMod val="50000"/>
                </a:schemeClr>
              </a:solidFill>
            </a:endParaRPr>
          </a:p>
        </p:txBody>
      </p:sp>
      <p:sp>
        <p:nvSpPr>
          <p:cNvPr id="17" name="TextBox 16">
            <a:extLst>
              <a:ext uri="{FF2B5EF4-FFF2-40B4-BE49-F238E27FC236}">
                <a16:creationId xmlns:a16="http://schemas.microsoft.com/office/drawing/2014/main" id="{CD2A088F-653D-00F4-C7DF-8F5E3DF9EA4B}"/>
              </a:ext>
            </a:extLst>
          </p:cNvPr>
          <p:cNvSpPr txBox="1"/>
          <p:nvPr/>
        </p:nvSpPr>
        <p:spPr>
          <a:xfrm>
            <a:off x="8926717" y="5524123"/>
            <a:ext cx="164169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50000"/>
                  </a:schemeClr>
                </a:solidFill>
                <a:latin typeface="Calibri"/>
                <a:cs typeface="Calibri"/>
              </a:rPr>
              <a:t>Executing on </a:t>
            </a:r>
            <a:br>
              <a:rPr lang="en-US" sz="1400">
                <a:solidFill>
                  <a:schemeClr val="tx1">
                    <a:lumMod val="50000"/>
                  </a:schemeClr>
                </a:solidFill>
                <a:latin typeface="Calibri"/>
                <a:cs typeface="Calibri"/>
              </a:rPr>
            </a:br>
            <a:r>
              <a:rPr lang="en-US" sz="1400">
                <a:solidFill>
                  <a:schemeClr val="tx1">
                    <a:lumMod val="50000"/>
                  </a:schemeClr>
                </a:solidFill>
                <a:latin typeface="Calibri"/>
                <a:cs typeface="Calibri"/>
              </a:rPr>
              <a:t>quantum hardware</a:t>
            </a:r>
            <a:endParaRPr lang="en-US">
              <a:solidFill>
                <a:schemeClr val="tx1">
                  <a:lumMod val="50000"/>
                </a:schemeClr>
              </a:solidFill>
            </a:endParaRPr>
          </a:p>
        </p:txBody>
      </p:sp>
      <p:sp>
        <p:nvSpPr>
          <p:cNvPr id="18" name="Arrow: Right 17">
            <a:extLst>
              <a:ext uri="{FF2B5EF4-FFF2-40B4-BE49-F238E27FC236}">
                <a16:creationId xmlns:a16="http://schemas.microsoft.com/office/drawing/2014/main" id="{0C6514D0-728E-EF5F-D2E1-2E1A5380394D}"/>
              </a:ext>
            </a:extLst>
          </p:cNvPr>
          <p:cNvSpPr/>
          <p:nvPr/>
        </p:nvSpPr>
        <p:spPr>
          <a:xfrm>
            <a:off x="3606297" y="4836059"/>
            <a:ext cx="467762" cy="2942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C3146622-81B3-3826-025F-1CC1BF3AD11C}"/>
              </a:ext>
            </a:extLst>
          </p:cNvPr>
          <p:cNvSpPr/>
          <p:nvPr/>
        </p:nvSpPr>
        <p:spPr>
          <a:xfrm>
            <a:off x="7710534" y="4836058"/>
            <a:ext cx="467762" cy="2942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D026C92-F121-25D2-4788-5CD939DE6F6F}"/>
              </a:ext>
            </a:extLst>
          </p:cNvPr>
          <p:cNvSpPr/>
          <p:nvPr/>
        </p:nvSpPr>
        <p:spPr>
          <a:xfrm>
            <a:off x="9287132" y="102188"/>
            <a:ext cx="1390934" cy="319790"/>
          </a:xfrm>
          <a:prstGeom prst="rect">
            <a:avLst/>
          </a:prstGeom>
          <a:solidFill>
            <a:schemeClr val="bg2">
              <a:lumMod val="20000"/>
              <a:lumOff val="80000"/>
              <a:alpha val="80000"/>
            </a:schemeClr>
          </a:solidFill>
          <a:ln w="19050">
            <a:solidFill>
              <a:schemeClr val="tx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2"/>
                </a:solidFill>
              </a:rPr>
              <a:t>FPGA</a:t>
            </a:r>
          </a:p>
        </p:txBody>
      </p:sp>
      <p:sp>
        <p:nvSpPr>
          <p:cNvPr id="6" name="Rectangle 5">
            <a:extLst>
              <a:ext uri="{FF2B5EF4-FFF2-40B4-BE49-F238E27FC236}">
                <a16:creationId xmlns:a16="http://schemas.microsoft.com/office/drawing/2014/main" id="{81915787-8109-C4B7-5B2F-2700A883A02E}"/>
              </a:ext>
            </a:extLst>
          </p:cNvPr>
          <p:cNvSpPr/>
          <p:nvPr/>
        </p:nvSpPr>
        <p:spPr>
          <a:xfrm>
            <a:off x="7896198" y="102188"/>
            <a:ext cx="1390934" cy="319790"/>
          </a:xfrm>
          <a:prstGeom prst="rect">
            <a:avLst/>
          </a:prstGeom>
          <a:solidFill>
            <a:srgbClr val="C8E7A8"/>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rgbClr val="000000"/>
                </a:solidFill>
              </a:rPr>
              <a:t>Quantum</a:t>
            </a:r>
          </a:p>
        </p:txBody>
      </p:sp>
      <p:sp>
        <p:nvSpPr>
          <p:cNvPr id="7" name="Rectangle 6">
            <a:extLst>
              <a:ext uri="{FF2B5EF4-FFF2-40B4-BE49-F238E27FC236}">
                <a16:creationId xmlns:a16="http://schemas.microsoft.com/office/drawing/2014/main" id="{85E126EB-EF31-92EC-BB28-0B7EC506CED7}"/>
              </a:ext>
            </a:extLst>
          </p:cNvPr>
          <p:cNvSpPr/>
          <p:nvPr/>
        </p:nvSpPr>
        <p:spPr>
          <a:xfrm>
            <a:off x="10678066" y="91488"/>
            <a:ext cx="1390934" cy="341189"/>
          </a:xfrm>
          <a:prstGeom prst="rect">
            <a:avLst/>
          </a:prstGeom>
          <a:solidFill>
            <a:schemeClr val="accent5">
              <a:lumMod val="40000"/>
              <a:lumOff val="60000"/>
              <a:alpha val="80000"/>
            </a:schemeClr>
          </a:solidFill>
          <a:ln w="190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2"/>
                </a:solidFill>
              </a:rPr>
              <a:t>MLIR</a:t>
            </a:r>
          </a:p>
        </p:txBody>
      </p:sp>
    </p:spTree>
    <p:extLst>
      <p:ext uri="{BB962C8B-B14F-4D97-AF65-F5344CB8AC3E}">
        <p14:creationId xmlns:p14="http://schemas.microsoft.com/office/powerpoint/2010/main" val="1957986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BDCCAC-8FD2-BED6-8671-6139F6530580}"/>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23</a:t>
            </a:fld>
            <a:endParaRPr lang="en-US"/>
          </a:p>
        </p:txBody>
      </p:sp>
      <p:sp>
        <p:nvSpPr>
          <p:cNvPr id="5" name="Title 4">
            <a:extLst>
              <a:ext uri="{FF2B5EF4-FFF2-40B4-BE49-F238E27FC236}">
                <a16:creationId xmlns:a16="http://schemas.microsoft.com/office/drawing/2014/main" id="{14BBD69C-8E53-2005-587D-AF3D40FC87F6}"/>
              </a:ext>
            </a:extLst>
          </p:cNvPr>
          <p:cNvSpPr>
            <a:spLocks noGrp="1"/>
          </p:cNvSpPr>
          <p:nvPr>
            <p:ph type="title"/>
          </p:nvPr>
        </p:nvSpPr>
        <p:spPr/>
        <p:txBody>
          <a:bodyPr/>
          <a:lstStyle/>
          <a:p>
            <a:r>
              <a:rPr lang="en-US">
                <a:solidFill>
                  <a:schemeClr val="tx1">
                    <a:lumMod val="50000"/>
                  </a:schemeClr>
                </a:solidFill>
              </a:rPr>
              <a:t>Repeat the measurement to avoid quantum randomness.</a:t>
            </a:r>
          </a:p>
        </p:txBody>
      </p:sp>
      <p:sp>
        <p:nvSpPr>
          <p:cNvPr id="7" name="Rectangle 6">
            <a:extLst>
              <a:ext uri="{FF2B5EF4-FFF2-40B4-BE49-F238E27FC236}">
                <a16:creationId xmlns:a16="http://schemas.microsoft.com/office/drawing/2014/main" id="{F6BAA20C-4320-4019-2B4E-56141AC8836C}"/>
              </a:ext>
            </a:extLst>
          </p:cNvPr>
          <p:cNvSpPr/>
          <p:nvPr/>
        </p:nvSpPr>
        <p:spPr>
          <a:xfrm>
            <a:off x="5119836" y="3984536"/>
            <a:ext cx="1738115" cy="4992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FCAE46-F55C-9696-D09E-2287F0A0A5D0}"/>
              </a:ext>
            </a:extLst>
          </p:cNvPr>
          <p:cNvSpPr/>
          <p:nvPr/>
        </p:nvSpPr>
        <p:spPr>
          <a:xfrm>
            <a:off x="1641230" y="2145323"/>
            <a:ext cx="1875692" cy="504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Arial"/>
              </a:rPr>
              <a:t>Quantum Circuit</a:t>
            </a:r>
            <a:endParaRPr lang="en-US"/>
          </a:p>
        </p:txBody>
      </p:sp>
      <p:sp>
        <p:nvSpPr>
          <p:cNvPr id="11" name="Rectangle 10">
            <a:extLst>
              <a:ext uri="{FF2B5EF4-FFF2-40B4-BE49-F238E27FC236}">
                <a16:creationId xmlns:a16="http://schemas.microsoft.com/office/drawing/2014/main" id="{EFDDFF67-40FC-FADE-E069-E7A2FCDBF9C5}"/>
              </a:ext>
            </a:extLst>
          </p:cNvPr>
          <p:cNvSpPr/>
          <p:nvPr/>
        </p:nvSpPr>
        <p:spPr>
          <a:xfrm>
            <a:off x="5357444" y="2004645"/>
            <a:ext cx="2285999" cy="504092"/>
          </a:xfrm>
          <a:prstGeom prst="re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Arial"/>
              </a:rPr>
              <a:t>Equivalent Circuit</a:t>
            </a:r>
            <a:endParaRPr lang="en-US"/>
          </a:p>
        </p:txBody>
      </p:sp>
      <p:sp>
        <p:nvSpPr>
          <p:cNvPr id="13" name="Rectangle 12">
            <a:extLst>
              <a:ext uri="{FF2B5EF4-FFF2-40B4-BE49-F238E27FC236}">
                <a16:creationId xmlns:a16="http://schemas.microsoft.com/office/drawing/2014/main" id="{5336C948-5E5C-2C2C-3985-CB9D05C852D2}"/>
              </a:ext>
            </a:extLst>
          </p:cNvPr>
          <p:cNvSpPr/>
          <p:nvPr/>
        </p:nvSpPr>
        <p:spPr>
          <a:xfrm>
            <a:off x="5498120" y="2145321"/>
            <a:ext cx="2285999" cy="504092"/>
          </a:xfrm>
          <a:prstGeom prst="re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Arial"/>
              </a:rPr>
              <a:t>Equivalent Circuit</a:t>
            </a:r>
            <a:endParaRPr lang="en-US"/>
          </a:p>
        </p:txBody>
      </p:sp>
      <p:sp>
        <p:nvSpPr>
          <p:cNvPr id="15" name="Rectangle 14">
            <a:extLst>
              <a:ext uri="{FF2B5EF4-FFF2-40B4-BE49-F238E27FC236}">
                <a16:creationId xmlns:a16="http://schemas.microsoft.com/office/drawing/2014/main" id="{3EE6AE8E-9B16-83BF-9302-DEDE17054270}"/>
              </a:ext>
            </a:extLst>
          </p:cNvPr>
          <p:cNvSpPr/>
          <p:nvPr/>
        </p:nvSpPr>
        <p:spPr>
          <a:xfrm>
            <a:off x="5638797" y="2285998"/>
            <a:ext cx="2285999" cy="504092"/>
          </a:xfrm>
          <a:prstGeom prst="re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Arial"/>
              </a:rPr>
              <a:t>Equivalent Circuit</a:t>
            </a:r>
            <a:endParaRPr lang="en-US"/>
          </a:p>
        </p:txBody>
      </p:sp>
      <p:sp>
        <p:nvSpPr>
          <p:cNvPr id="17" name="Rectangle 16">
            <a:extLst>
              <a:ext uri="{FF2B5EF4-FFF2-40B4-BE49-F238E27FC236}">
                <a16:creationId xmlns:a16="http://schemas.microsoft.com/office/drawing/2014/main" id="{31EBA1A1-B324-1E66-2731-4828DB777B8A}"/>
              </a:ext>
            </a:extLst>
          </p:cNvPr>
          <p:cNvSpPr/>
          <p:nvPr/>
        </p:nvSpPr>
        <p:spPr>
          <a:xfrm>
            <a:off x="7057290" y="4267198"/>
            <a:ext cx="2285999" cy="504092"/>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Arial"/>
              </a:rPr>
              <a:t>Equivalent Circuit</a:t>
            </a:r>
            <a:endParaRPr lang="en-US"/>
          </a:p>
        </p:txBody>
      </p:sp>
      <p:sp>
        <p:nvSpPr>
          <p:cNvPr id="19" name="Rectangle 18">
            <a:extLst>
              <a:ext uri="{FF2B5EF4-FFF2-40B4-BE49-F238E27FC236}">
                <a16:creationId xmlns:a16="http://schemas.microsoft.com/office/drawing/2014/main" id="{0311BEEF-FE35-D369-37B4-FC57B2E4488A}"/>
              </a:ext>
            </a:extLst>
          </p:cNvPr>
          <p:cNvSpPr/>
          <p:nvPr/>
        </p:nvSpPr>
        <p:spPr>
          <a:xfrm>
            <a:off x="7197966" y="4407874"/>
            <a:ext cx="2285999" cy="504092"/>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Arial"/>
              </a:rPr>
              <a:t>Equivalent Circuit</a:t>
            </a:r>
            <a:endParaRPr lang="en-US"/>
          </a:p>
        </p:txBody>
      </p:sp>
      <p:sp>
        <p:nvSpPr>
          <p:cNvPr id="21" name="Rectangle 20">
            <a:extLst>
              <a:ext uri="{FF2B5EF4-FFF2-40B4-BE49-F238E27FC236}">
                <a16:creationId xmlns:a16="http://schemas.microsoft.com/office/drawing/2014/main" id="{70362077-428A-8F0C-3F02-BDC0B0103606}"/>
              </a:ext>
            </a:extLst>
          </p:cNvPr>
          <p:cNvSpPr/>
          <p:nvPr/>
        </p:nvSpPr>
        <p:spPr>
          <a:xfrm>
            <a:off x="7338643" y="4548551"/>
            <a:ext cx="2285999" cy="504092"/>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lumMod val="50000"/>
                  </a:schemeClr>
                </a:solidFill>
                <a:cs typeface="Arial"/>
              </a:rPr>
              <a:t>Result</a:t>
            </a:r>
            <a:endParaRPr lang="en-US">
              <a:solidFill>
                <a:schemeClr val="tx1">
                  <a:lumMod val="50000"/>
                </a:schemeClr>
              </a:solidFill>
            </a:endParaRPr>
          </a:p>
        </p:txBody>
      </p:sp>
      <p:pic>
        <p:nvPicPr>
          <p:cNvPr id="25" name="Picture 18" descr="A picture containing acarine&#10;&#10;Description automatically generated">
            <a:extLst>
              <a:ext uri="{FF2B5EF4-FFF2-40B4-BE49-F238E27FC236}">
                <a16:creationId xmlns:a16="http://schemas.microsoft.com/office/drawing/2014/main" id="{806D7DC7-0B6E-7691-4133-BD7C44E3588D}"/>
              </a:ext>
            </a:extLst>
          </p:cNvPr>
          <p:cNvPicPr>
            <a:picLocks noChangeAspect="1"/>
          </p:cNvPicPr>
          <p:nvPr/>
        </p:nvPicPr>
        <p:blipFill>
          <a:blip r:embed="rId3"/>
          <a:stretch>
            <a:fillRect/>
          </a:stretch>
        </p:blipFill>
        <p:spPr>
          <a:xfrm>
            <a:off x="3697898" y="5700346"/>
            <a:ext cx="529004" cy="398585"/>
          </a:xfrm>
          <a:prstGeom prst="rect">
            <a:avLst/>
          </a:prstGeom>
        </p:spPr>
      </p:pic>
      <p:pic>
        <p:nvPicPr>
          <p:cNvPr id="29" name="Picture 18" descr="A picture containing acarine&#10;&#10;Description automatically generated">
            <a:extLst>
              <a:ext uri="{FF2B5EF4-FFF2-40B4-BE49-F238E27FC236}">
                <a16:creationId xmlns:a16="http://schemas.microsoft.com/office/drawing/2014/main" id="{D1D6CFA3-4204-F159-417E-E1CB1D5905A4}"/>
              </a:ext>
            </a:extLst>
          </p:cNvPr>
          <p:cNvPicPr>
            <a:picLocks noChangeAspect="1"/>
          </p:cNvPicPr>
          <p:nvPr/>
        </p:nvPicPr>
        <p:blipFill>
          <a:blip r:embed="rId3"/>
          <a:stretch>
            <a:fillRect/>
          </a:stretch>
        </p:blipFill>
        <p:spPr>
          <a:xfrm>
            <a:off x="8480913" y="5706207"/>
            <a:ext cx="529004" cy="398585"/>
          </a:xfrm>
          <a:prstGeom prst="rect">
            <a:avLst/>
          </a:prstGeom>
        </p:spPr>
      </p:pic>
      <p:sp>
        <p:nvSpPr>
          <p:cNvPr id="31" name="TextBox 30">
            <a:extLst>
              <a:ext uri="{FF2B5EF4-FFF2-40B4-BE49-F238E27FC236}">
                <a16:creationId xmlns:a16="http://schemas.microsoft.com/office/drawing/2014/main" id="{326B3462-67A4-0EFF-B455-62E9252115B2}"/>
              </a:ext>
            </a:extLst>
          </p:cNvPr>
          <p:cNvSpPr txBox="1"/>
          <p:nvPr/>
        </p:nvSpPr>
        <p:spPr>
          <a:xfrm>
            <a:off x="3522784" y="1922584"/>
            <a:ext cx="176432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2B2B2D"/>
                </a:solidFill>
                <a:cs typeface="Arial"/>
              </a:rPr>
              <a:t>Transformation</a:t>
            </a:r>
            <a:endParaRPr lang="en-US">
              <a:solidFill>
                <a:srgbClr val="2B2B2D"/>
              </a:solidFill>
            </a:endParaRPr>
          </a:p>
        </p:txBody>
      </p:sp>
      <p:sp>
        <p:nvSpPr>
          <p:cNvPr id="33" name="TextBox 32">
            <a:extLst>
              <a:ext uri="{FF2B5EF4-FFF2-40B4-BE49-F238E27FC236}">
                <a16:creationId xmlns:a16="http://schemas.microsoft.com/office/drawing/2014/main" id="{73FFAED7-9415-B173-7914-2A4376A367EB}"/>
              </a:ext>
            </a:extLst>
          </p:cNvPr>
          <p:cNvSpPr txBox="1"/>
          <p:nvPr/>
        </p:nvSpPr>
        <p:spPr>
          <a:xfrm>
            <a:off x="5292968" y="4079629"/>
            <a:ext cx="176432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2B2B2D"/>
                </a:solidFill>
                <a:cs typeface="Arial"/>
              </a:rPr>
              <a:t>Comparison</a:t>
            </a:r>
            <a:endParaRPr lang="en-US">
              <a:solidFill>
                <a:srgbClr val="2B2B2D"/>
              </a:solidFill>
            </a:endParaRPr>
          </a:p>
        </p:txBody>
      </p:sp>
      <p:sp>
        <p:nvSpPr>
          <p:cNvPr id="39" name="Flowchart: Decision 38">
            <a:extLst>
              <a:ext uri="{FF2B5EF4-FFF2-40B4-BE49-F238E27FC236}">
                <a16:creationId xmlns:a16="http://schemas.microsoft.com/office/drawing/2014/main" id="{DE67356E-4780-B2F0-37AC-60D9F756BD8D}"/>
              </a:ext>
            </a:extLst>
          </p:cNvPr>
          <p:cNvSpPr/>
          <p:nvPr/>
        </p:nvSpPr>
        <p:spPr>
          <a:xfrm>
            <a:off x="2672861" y="4091354"/>
            <a:ext cx="2368061" cy="914399"/>
          </a:xfrm>
          <a:prstGeom prst="flowChartDecision">
            <a:avLst/>
          </a:prstGeom>
          <a:solidFill>
            <a:schemeClr val="tx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Arial"/>
              </a:rPr>
              <a:t>Divergent Result?</a:t>
            </a:r>
            <a:endParaRPr lang="en-US"/>
          </a:p>
        </p:txBody>
      </p:sp>
      <p:sp>
        <p:nvSpPr>
          <p:cNvPr id="41" name="Arrow: Bent-Up 40">
            <a:extLst>
              <a:ext uri="{FF2B5EF4-FFF2-40B4-BE49-F238E27FC236}">
                <a16:creationId xmlns:a16="http://schemas.microsoft.com/office/drawing/2014/main" id="{F30FDDE6-5913-0363-AF1B-1624B059CF99}"/>
              </a:ext>
            </a:extLst>
          </p:cNvPr>
          <p:cNvSpPr/>
          <p:nvPr/>
        </p:nvSpPr>
        <p:spPr>
          <a:xfrm rot="10800000" flipH="1">
            <a:off x="8023446" y="2317265"/>
            <a:ext cx="638909" cy="1858104"/>
          </a:xfrm>
          <a:prstGeom prst="bentUpArrow">
            <a:avLst/>
          </a:prstGeom>
          <a:solidFill>
            <a:schemeClr val="tx1">
              <a:lumMod val="75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rrow: Right 42">
            <a:extLst>
              <a:ext uri="{FF2B5EF4-FFF2-40B4-BE49-F238E27FC236}">
                <a16:creationId xmlns:a16="http://schemas.microsoft.com/office/drawing/2014/main" id="{90A4F32B-ECF0-D420-AD30-8D7047421B1A}"/>
              </a:ext>
            </a:extLst>
          </p:cNvPr>
          <p:cNvSpPr/>
          <p:nvPr/>
        </p:nvSpPr>
        <p:spPr>
          <a:xfrm>
            <a:off x="3645877" y="2315307"/>
            <a:ext cx="1641230" cy="211015"/>
          </a:xfrm>
          <a:prstGeom prst="rightArrow">
            <a:avLst/>
          </a:prstGeom>
          <a:solidFill>
            <a:schemeClr val="tx1">
              <a:lumMod val="75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Arrow: Right 44">
            <a:extLst>
              <a:ext uri="{FF2B5EF4-FFF2-40B4-BE49-F238E27FC236}">
                <a16:creationId xmlns:a16="http://schemas.microsoft.com/office/drawing/2014/main" id="{03F30AD5-0FD5-1A75-37F8-87E048809069}"/>
              </a:ext>
            </a:extLst>
          </p:cNvPr>
          <p:cNvSpPr/>
          <p:nvPr/>
        </p:nvSpPr>
        <p:spPr>
          <a:xfrm rot="10800000">
            <a:off x="5216768" y="4484075"/>
            <a:ext cx="1641230" cy="211015"/>
          </a:xfrm>
          <a:prstGeom prst="rightArrow">
            <a:avLst/>
          </a:prstGeom>
          <a:solidFill>
            <a:schemeClr val="tx1">
              <a:lumMod val="75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Arrow: Bent-Up 46">
            <a:extLst>
              <a:ext uri="{FF2B5EF4-FFF2-40B4-BE49-F238E27FC236}">
                <a16:creationId xmlns:a16="http://schemas.microsoft.com/office/drawing/2014/main" id="{87559B40-7683-AC6C-AF56-7258E8C41232}"/>
              </a:ext>
            </a:extLst>
          </p:cNvPr>
          <p:cNvSpPr/>
          <p:nvPr/>
        </p:nvSpPr>
        <p:spPr>
          <a:xfrm flipH="1">
            <a:off x="1827800" y="2803773"/>
            <a:ext cx="638909" cy="1858104"/>
          </a:xfrm>
          <a:prstGeom prst="bentUpArrow">
            <a:avLst/>
          </a:prstGeom>
          <a:solidFill>
            <a:schemeClr val="tx1">
              <a:lumMod val="75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1461F07E-8227-B462-C952-7C330B4EB2E8}"/>
              </a:ext>
            </a:extLst>
          </p:cNvPr>
          <p:cNvSpPr txBox="1"/>
          <p:nvPr/>
        </p:nvSpPr>
        <p:spPr>
          <a:xfrm>
            <a:off x="8804029" y="3059720"/>
            <a:ext cx="176432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2B2B2D"/>
                </a:solidFill>
                <a:cs typeface="Arial"/>
              </a:rPr>
              <a:t>Execution</a:t>
            </a:r>
            <a:endParaRPr lang="en-US">
              <a:solidFill>
                <a:srgbClr val="2B2B2D"/>
              </a:solidFill>
            </a:endParaRPr>
          </a:p>
        </p:txBody>
      </p:sp>
      <p:sp>
        <p:nvSpPr>
          <p:cNvPr id="51" name="TextBox 50">
            <a:extLst>
              <a:ext uri="{FF2B5EF4-FFF2-40B4-BE49-F238E27FC236}">
                <a16:creationId xmlns:a16="http://schemas.microsoft.com/office/drawing/2014/main" id="{B593914B-C270-C10B-6A09-256CEBDFC206}"/>
              </a:ext>
            </a:extLst>
          </p:cNvPr>
          <p:cNvSpPr txBox="1"/>
          <p:nvPr/>
        </p:nvSpPr>
        <p:spPr>
          <a:xfrm>
            <a:off x="304797" y="3059719"/>
            <a:ext cx="177604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50000"/>
                  </a:schemeClr>
                </a:solidFill>
                <a:cs typeface="Arial"/>
              </a:rPr>
              <a:t>A new </a:t>
            </a:r>
            <a:br>
              <a:rPr lang="en-US">
                <a:solidFill>
                  <a:schemeClr val="tx1">
                    <a:lumMod val="50000"/>
                  </a:schemeClr>
                </a:solidFill>
                <a:cs typeface="Arial"/>
              </a:rPr>
            </a:br>
            <a:r>
              <a:rPr lang="en-US">
                <a:solidFill>
                  <a:schemeClr val="tx1">
                    <a:lumMod val="50000"/>
                  </a:schemeClr>
                </a:solidFill>
                <a:cs typeface="Arial"/>
              </a:rPr>
              <a:t>program generated by mutation</a:t>
            </a:r>
          </a:p>
        </p:txBody>
      </p:sp>
      <p:cxnSp>
        <p:nvCxnSpPr>
          <p:cNvPr id="2" name="Straight Arrow Connector 1">
            <a:extLst>
              <a:ext uri="{FF2B5EF4-FFF2-40B4-BE49-F238E27FC236}">
                <a16:creationId xmlns:a16="http://schemas.microsoft.com/office/drawing/2014/main" id="{7C19D886-8268-E9E0-9EEB-44052603FA6D}"/>
              </a:ext>
            </a:extLst>
          </p:cNvPr>
          <p:cNvCxnSpPr>
            <a:cxnSpLocks/>
          </p:cNvCxnSpPr>
          <p:nvPr/>
        </p:nvCxnSpPr>
        <p:spPr>
          <a:xfrm>
            <a:off x="3874476" y="5040923"/>
            <a:ext cx="5861" cy="574429"/>
          </a:xfrm>
          <a:prstGeom prst="straightConnector1">
            <a:avLst/>
          </a:prstGeom>
          <a:ln w="57150">
            <a:solidFill>
              <a:schemeClr val="tx1">
                <a:lumMod val="50000"/>
              </a:schemeClr>
            </a:solidFill>
            <a:tailEnd type="triangle"/>
          </a:ln>
          <a:effectLst/>
        </p:spPr>
        <p:style>
          <a:lnRef idx="3">
            <a:schemeClr val="dk1"/>
          </a:lnRef>
          <a:fillRef idx="0">
            <a:schemeClr val="dk1"/>
          </a:fillRef>
          <a:effectRef idx="2">
            <a:schemeClr val="dk1"/>
          </a:effectRef>
          <a:fontRef idx="minor">
            <a:schemeClr val="tx1"/>
          </a:fontRef>
        </p:style>
      </p:cxnSp>
      <p:cxnSp>
        <p:nvCxnSpPr>
          <p:cNvPr id="3" name="Straight Arrow Connector 2">
            <a:extLst>
              <a:ext uri="{FF2B5EF4-FFF2-40B4-BE49-F238E27FC236}">
                <a16:creationId xmlns:a16="http://schemas.microsoft.com/office/drawing/2014/main" id="{E5D96964-9331-FE4C-859C-68F9E6303621}"/>
              </a:ext>
            </a:extLst>
          </p:cNvPr>
          <p:cNvCxnSpPr>
            <a:cxnSpLocks/>
          </p:cNvCxnSpPr>
          <p:nvPr/>
        </p:nvCxnSpPr>
        <p:spPr>
          <a:xfrm>
            <a:off x="8634045" y="5087814"/>
            <a:ext cx="5861" cy="574429"/>
          </a:xfrm>
          <a:prstGeom prst="straightConnector1">
            <a:avLst/>
          </a:prstGeom>
          <a:ln w="57150">
            <a:solidFill>
              <a:schemeClr val="tx1">
                <a:lumMod val="50000"/>
              </a:schemeClr>
            </a:solidFill>
            <a:tailEnd type="triangle"/>
          </a:ln>
          <a:effectLst/>
        </p:spPr>
        <p:style>
          <a:lnRef idx="3">
            <a:schemeClr val="dk1"/>
          </a:lnRef>
          <a:fillRef idx="0">
            <a:schemeClr val="dk1"/>
          </a:fillRef>
          <a:effectRef idx="2">
            <a:schemeClr val="dk1"/>
          </a:effectRef>
          <a:fontRef idx="minor">
            <a:schemeClr val="tx1"/>
          </a:fontRef>
        </p:style>
      </p:cxnSp>
      <p:sp>
        <p:nvSpPr>
          <p:cNvPr id="6" name="TextBox 5">
            <a:extLst>
              <a:ext uri="{FF2B5EF4-FFF2-40B4-BE49-F238E27FC236}">
                <a16:creationId xmlns:a16="http://schemas.microsoft.com/office/drawing/2014/main" id="{8A673164-4EF8-4A7D-78FB-D8D57459755E}"/>
              </a:ext>
            </a:extLst>
          </p:cNvPr>
          <p:cNvSpPr txBox="1"/>
          <p:nvPr/>
        </p:nvSpPr>
        <p:spPr>
          <a:xfrm>
            <a:off x="4085490" y="5099536"/>
            <a:ext cx="6271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50000"/>
                  </a:schemeClr>
                </a:solidFill>
                <a:cs typeface="Arial"/>
              </a:rPr>
              <a:t>Yes</a:t>
            </a:r>
            <a:endParaRPr lang="en-US">
              <a:solidFill>
                <a:schemeClr val="tx1">
                  <a:lumMod val="50000"/>
                </a:schemeClr>
              </a:solidFill>
            </a:endParaRPr>
          </a:p>
        </p:txBody>
      </p:sp>
      <p:sp>
        <p:nvSpPr>
          <p:cNvPr id="8" name="TextBox 7">
            <a:extLst>
              <a:ext uri="{FF2B5EF4-FFF2-40B4-BE49-F238E27FC236}">
                <a16:creationId xmlns:a16="http://schemas.microsoft.com/office/drawing/2014/main" id="{A6F7748E-BBCB-EA94-0737-57D482F1B71D}"/>
              </a:ext>
            </a:extLst>
          </p:cNvPr>
          <p:cNvSpPr txBox="1"/>
          <p:nvPr/>
        </p:nvSpPr>
        <p:spPr>
          <a:xfrm>
            <a:off x="2091570" y="4063647"/>
            <a:ext cx="6271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50000"/>
                  </a:schemeClr>
                </a:solidFill>
                <a:cs typeface="Arial"/>
              </a:rPr>
              <a:t>No</a:t>
            </a:r>
            <a:endParaRPr lang="en-US">
              <a:solidFill>
                <a:schemeClr val="tx1">
                  <a:lumMod val="50000"/>
                </a:schemeClr>
              </a:solidFill>
            </a:endParaRPr>
          </a:p>
        </p:txBody>
      </p:sp>
      <p:sp>
        <p:nvSpPr>
          <p:cNvPr id="10" name="TextBox 9">
            <a:extLst>
              <a:ext uri="{FF2B5EF4-FFF2-40B4-BE49-F238E27FC236}">
                <a16:creationId xmlns:a16="http://schemas.microsoft.com/office/drawing/2014/main" id="{831811FA-83F6-9E19-E65A-C3FDF90E577E}"/>
              </a:ext>
            </a:extLst>
          </p:cNvPr>
          <p:cNvSpPr txBox="1"/>
          <p:nvPr/>
        </p:nvSpPr>
        <p:spPr>
          <a:xfrm>
            <a:off x="9009182" y="5193320"/>
            <a:ext cx="88509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2B2B2D"/>
                </a:solidFill>
                <a:cs typeface="Arial"/>
              </a:rPr>
              <a:t>Crash</a:t>
            </a:r>
            <a:endParaRPr lang="en-US">
              <a:solidFill>
                <a:srgbClr val="2B2B2D"/>
              </a:solidFill>
            </a:endParaRPr>
          </a:p>
        </p:txBody>
      </p:sp>
      <p:sp>
        <p:nvSpPr>
          <p:cNvPr id="16" name="Rectangle 15">
            <a:extLst>
              <a:ext uri="{FF2B5EF4-FFF2-40B4-BE49-F238E27FC236}">
                <a16:creationId xmlns:a16="http://schemas.microsoft.com/office/drawing/2014/main" id="{9B91ADA4-57F8-23E2-C256-9DF164766595}"/>
              </a:ext>
            </a:extLst>
          </p:cNvPr>
          <p:cNvSpPr/>
          <p:nvPr/>
        </p:nvSpPr>
        <p:spPr>
          <a:xfrm>
            <a:off x="9287132" y="102188"/>
            <a:ext cx="1390934" cy="319790"/>
          </a:xfrm>
          <a:prstGeom prst="rect">
            <a:avLst/>
          </a:prstGeom>
          <a:solidFill>
            <a:schemeClr val="bg2">
              <a:lumMod val="20000"/>
              <a:lumOff val="80000"/>
              <a:alpha val="80000"/>
            </a:schemeClr>
          </a:solidFill>
          <a:ln w="19050">
            <a:solidFill>
              <a:schemeClr val="tx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2"/>
                </a:solidFill>
              </a:rPr>
              <a:t>FPGA</a:t>
            </a:r>
          </a:p>
        </p:txBody>
      </p:sp>
      <p:sp>
        <p:nvSpPr>
          <p:cNvPr id="18" name="Rectangle 17">
            <a:extLst>
              <a:ext uri="{FF2B5EF4-FFF2-40B4-BE49-F238E27FC236}">
                <a16:creationId xmlns:a16="http://schemas.microsoft.com/office/drawing/2014/main" id="{61BE41C4-593E-1175-F07A-58972E0E837D}"/>
              </a:ext>
            </a:extLst>
          </p:cNvPr>
          <p:cNvSpPr/>
          <p:nvPr/>
        </p:nvSpPr>
        <p:spPr>
          <a:xfrm>
            <a:off x="7896198" y="102188"/>
            <a:ext cx="1390934" cy="319790"/>
          </a:xfrm>
          <a:prstGeom prst="rect">
            <a:avLst/>
          </a:prstGeom>
          <a:solidFill>
            <a:srgbClr val="C8E7A8"/>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rgbClr val="000000"/>
                </a:solidFill>
              </a:rPr>
              <a:t>Quantum</a:t>
            </a:r>
          </a:p>
        </p:txBody>
      </p:sp>
      <p:sp>
        <p:nvSpPr>
          <p:cNvPr id="20" name="Rectangle 19">
            <a:extLst>
              <a:ext uri="{FF2B5EF4-FFF2-40B4-BE49-F238E27FC236}">
                <a16:creationId xmlns:a16="http://schemas.microsoft.com/office/drawing/2014/main" id="{2A30DED7-D70C-35D4-3A61-7ECD3A1BC06E}"/>
              </a:ext>
            </a:extLst>
          </p:cNvPr>
          <p:cNvSpPr/>
          <p:nvPr/>
        </p:nvSpPr>
        <p:spPr>
          <a:xfrm>
            <a:off x="10678066" y="91488"/>
            <a:ext cx="1390934" cy="341189"/>
          </a:xfrm>
          <a:prstGeom prst="rect">
            <a:avLst/>
          </a:prstGeom>
          <a:solidFill>
            <a:schemeClr val="accent5">
              <a:lumMod val="40000"/>
              <a:lumOff val="60000"/>
              <a:alpha val="80000"/>
            </a:schemeClr>
          </a:solidFill>
          <a:ln w="190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2"/>
                </a:solidFill>
              </a:rPr>
              <a:t>MLIR</a:t>
            </a:r>
          </a:p>
        </p:txBody>
      </p:sp>
    </p:spTree>
    <p:extLst>
      <p:ext uri="{BB962C8B-B14F-4D97-AF65-F5344CB8AC3E}">
        <p14:creationId xmlns:p14="http://schemas.microsoft.com/office/powerpoint/2010/main" val="3463275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0AD9F98-06F8-240D-AF2B-6F08A8F00E56}"/>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24</a:t>
            </a:fld>
            <a:endParaRPr lang="en-US"/>
          </a:p>
        </p:txBody>
      </p:sp>
      <p:sp>
        <p:nvSpPr>
          <p:cNvPr id="5" name="Title 4">
            <a:extLst>
              <a:ext uri="{FF2B5EF4-FFF2-40B4-BE49-F238E27FC236}">
                <a16:creationId xmlns:a16="http://schemas.microsoft.com/office/drawing/2014/main" id="{7D19777B-735F-CF60-5FF1-007C20C1F6C4}"/>
              </a:ext>
            </a:extLst>
          </p:cNvPr>
          <p:cNvSpPr>
            <a:spLocks noGrp="1"/>
          </p:cNvSpPr>
          <p:nvPr>
            <p:ph type="title"/>
          </p:nvPr>
        </p:nvSpPr>
        <p:spPr/>
        <p:txBody>
          <a:bodyPr/>
          <a:lstStyle/>
          <a:p>
            <a:r>
              <a:rPr lang="en-US">
                <a:solidFill>
                  <a:schemeClr val="tx1">
                    <a:lumMod val="50000"/>
                  </a:schemeClr>
                </a:solidFill>
              </a:rPr>
              <a:t>Approach 3: KS-Based</a:t>
            </a:r>
            <a:r>
              <a:rPr lang="zh-CN" altLang="en-US">
                <a:solidFill>
                  <a:schemeClr val="tx1">
                    <a:lumMod val="50000"/>
                  </a:schemeClr>
                </a:solidFill>
              </a:rPr>
              <a:t> </a:t>
            </a:r>
            <a:r>
              <a:rPr lang="en-US" altLang="zh-CN">
                <a:solidFill>
                  <a:schemeClr val="tx1">
                    <a:lumMod val="50000"/>
                  </a:schemeClr>
                </a:solidFill>
              </a:rPr>
              <a:t>Distribution</a:t>
            </a:r>
            <a:r>
              <a:rPr lang="en-US">
                <a:solidFill>
                  <a:schemeClr val="tx1">
                    <a:lumMod val="50000"/>
                  </a:schemeClr>
                </a:solidFill>
              </a:rPr>
              <a:t> Comparison </a:t>
            </a:r>
          </a:p>
        </p:txBody>
      </p:sp>
      <p:sp>
        <p:nvSpPr>
          <p:cNvPr id="7" name="TextBox 6">
            <a:extLst>
              <a:ext uri="{FF2B5EF4-FFF2-40B4-BE49-F238E27FC236}">
                <a16:creationId xmlns:a16="http://schemas.microsoft.com/office/drawing/2014/main" id="{41354BE9-B4ED-E731-B694-E4AEE6FEC300}"/>
              </a:ext>
            </a:extLst>
          </p:cNvPr>
          <p:cNvSpPr txBox="1"/>
          <p:nvPr/>
        </p:nvSpPr>
        <p:spPr>
          <a:xfrm>
            <a:off x="980440" y="1772707"/>
            <a:ext cx="5239446" cy="35957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buFontTx/>
              <a:buChar char="•"/>
            </a:pPr>
            <a:r>
              <a:rPr lang="en-US" sz="2000" b="1" i="0" u="none" strike="noStrike">
                <a:solidFill>
                  <a:schemeClr val="tx1">
                    <a:lumMod val="50000"/>
                  </a:schemeClr>
                </a:solidFill>
                <a:effectLst/>
                <a:latin typeface="Calibri" panose="020F0502020204030204" pitchFamily="34" charset="0"/>
              </a:rPr>
              <a:t>KS test [1]: </a:t>
            </a:r>
            <a:r>
              <a:rPr lang="en-US" sz="2000" i="0" u="none" strike="noStrike">
                <a:solidFill>
                  <a:schemeClr val="tx1">
                    <a:lumMod val="50000"/>
                  </a:schemeClr>
                </a:solidFill>
                <a:effectLst/>
                <a:latin typeface="Calibri" panose="020F0502020204030204" pitchFamily="34" charset="0"/>
              </a:rPr>
              <a:t>the equality test of probability distributions in statistics.</a:t>
            </a:r>
            <a:br>
              <a:rPr lang="en-US" sz="2000" b="1" i="0" u="none" strike="noStrike">
                <a:solidFill>
                  <a:schemeClr val="tx1">
                    <a:lumMod val="50000"/>
                  </a:schemeClr>
                </a:solidFill>
                <a:effectLst/>
                <a:latin typeface="Calibri" panose="020F0502020204030204" pitchFamily="34" charset="0"/>
              </a:rPr>
            </a:br>
            <a:endParaRPr lang="en-US" sz="2000" b="1">
              <a:solidFill>
                <a:schemeClr val="tx1">
                  <a:lumMod val="50000"/>
                </a:schemeClr>
              </a:solidFill>
              <a:latin typeface="Calibri"/>
              <a:cs typeface="Calibri"/>
            </a:endParaRPr>
          </a:p>
          <a:p>
            <a:pPr>
              <a:lnSpc>
                <a:spcPct val="150000"/>
              </a:lnSpc>
              <a:buChar char="•"/>
            </a:pPr>
            <a:r>
              <a:rPr lang="en-US" sz="2000" b="1">
                <a:solidFill>
                  <a:schemeClr val="tx1">
                    <a:lumMod val="50000"/>
                  </a:schemeClr>
                </a:solidFill>
                <a:latin typeface="Calibri"/>
                <a:cs typeface="Calibri"/>
              </a:rPr>
              <a:t>KS Statistics</a:t>
            </a:r>
            <a:r>
              <a:rPr lang="en-US" sz="2000">
                <a:solidFill>
                  <a:schemeClr val="tx1">
                    <a:lumMod val="50000"/>
                  </a:schemeClr>
                </a:solidFill>
                <a:latin typeface="Calibri"/>
                <a:cs typeface="Calibri"/>
              </a:rPr>
              <a:t>: the max distance </a:t>
            </a:r>
            <a:r>
              <a:rPr lang="en-US" sz="2000" b="1">
                <a:solidFill>
                  <a:srgbClr val="C00000"/>
                </a:solidFill>
                <a:latin typeface="Calibri"/>
                <a:cs typeface="Calibri"/>
              </a:rPr>
              <a:t>D</a:t>
            </a:r>
            <a:r>
              <a:rPr lang="en-US" sz="2000" b="1">
                <a:solidFill>
                  <a:schemeClr val="tx1">
                    <a:lumMod val="50000"/>
                  </a:schemeClr>
                </a:solidFill>
                <a:latin typeface="Calibri"/>
                <a:cs typeface="Calibri"/>
              </a:rPr>
              <a:t> </a:t>
            </a:r>
            <a:r>
              <a:rPr lang="en-US" sz="2000">
                <a:solidFill>
                  <a:schemeClr val="tx1">
                    <a:lumMod val="50000"/>
                  </a:schemeClr>
                </a:solidFill>
                <a:latin typeface="Calibri"/>
                <a:cs typeface="Calibri"/>
              </a:rPr>
              <a:t>between two cumulative probability. </a:t>
            </a:r>
          </a:p>
          <a:p>
            <a:pPr>
              <a:lnSpc>
                <a:spcPct val="150000"/>
              </a:lnSpc>
              <a:buChar char="•"/>
            </a:pPr>
            <a:endParaRPr lang="en-US">
              <a:solidFill>
                <a:schemeClr val="tx1">
                  <a:lumMod val="50000"/>
                </a:schemeClr>
              </a:solidFill>
              <a:cs typeface="Arial"/>
            </a:endParaRPr>
          </a:p>
          <a:p>
            <a:pPr>
              <a:lnSpc>
                <a:spcPct val="150000"/>
              </a:lnSpc>
              <a:buFontTx/>
              <a:buChar char="•"/>
            </a:pPr>
            <a:r>
              <a:rPr lang="en-US" sz="1800" b="0" i="0" u="none" strike="noStrike" err="1">
                <a:solidFill>
                  <a:schemeClr val="tx1">
                    <a:lumMod val="50000"/>
                  </a:schemeClr>
                </a:solidFill>
                <a:effectLst/>
                <a:latin typeface="Arial" panose="020B0604020202020204" pitchFamily="34" charset="0"/>
              </a:rPr>
              <a:t>QDiff</a:t>
            </a:r>
            <a:r>
              <a:rPr lang="en-US" sz="1800" b="0" i="0" u="none" strike="noStrike">
                <a:solidFill>
                  <a:schemeClr val="tx1">
                    <a:lumMod val="50000"/>
                  </a:schemeClr>
                </a:solidFill>
                <a:effectLst/>
                <a:latin typeface="Arial" panose="020B0604020202020204" pitchFamily="34" charset="0"/>
              </a:rPr>
              <a:t> reports divergent if </a:t>
            </a:r>
            <a:r>
              <a:rPr lang="en-US" sz="1800" b="1" i="0" u="none" strike="noStrike">
                <a:solidFill>
                  <a:srgbClr val="C00000"/>
                </a:solidFill>
                <a:effectLst/>
                <a:latin typeface="Arial" panose="020B0604020202020204" pitchFamily="34" charset="0"/>
              </a:rPr>
              <a:t>D</a:t>
            </a:r>
            <a:r>
              <a:rPr lang="en-US" sz="1800" b="0" i="0" u="none" strike="noStrike">
                <a:solidFill>
                  <a:schemeClr val="tx1">
                    <a:lumMod val="50000"/>
                  </a:schemeClr>
                </a:solidFill>
                <a:effectLst/>
                <a:latin typeface="Arial" panose="020B0604020202020204" pitchFamily="34" charset="0"/>
              </a:rPr>
              <a:t> is larger than a user-defined threshold</a:t>
            </a:r>
            <a:r>
              <a:rPr lang="en-US" sz="1800" b="0" i="0" u="none" strike="noStrike">
                <a:solidFill>
                  <a:srgbClr val="C00000"/>
                </a:solidFill>
                <a:effectLst/>
                <a:latin typeface="Arial" panose="020B0604020202020204" pitchFamily="34" charset="0"/>
              </a:rPr>
              <a:t> </a:t>
            </a:r>
            <a:r>
              <a:rPr lang="en-US" sz="1800" b="1" i="0" u="none" strike="noStrike">
                <a:solidFill>
                  <a:srgbClr val="C00000"/>
                </a:solidFill>
                <a:effectLst/>
                <a:latin typeface="Arial" panose="020B0604020202020204" pitchFamily="34" charset="0"/>
              </a:rPr>
              <a:t>t</a:t>
            </a:r>
            <a:r>
              <a:rPr lang="en-US" sz="1800" b="0" i="0" u="none" strike="noStrike">
                <a:solidFill>
                  <a:schemeClr val="tx1">
                    <a:lumMod val="50000"/>
                  </a:schemeClr>
                </a:solidFill>
                <a:effectLst/>
                <a:latin typeface="Arial" panose="020B0604020202020204" pitchFamily="34" charset="0"/>
              </a:rPr>
              <a:t>. </a:t>
            </a:r>
            <a:endParaRPr lang="en-US" b="0">
              <a:solidFill>
                <a:schemeClr val="tx1">
                  <a:lumMod val="50000"/>
                </a:schemeClr>
              </a:solidFill>
              <a:effectLst/>
            </a:endParaRPr>
          </a:p>
        </p:txBody>
      </p:sp>
      <p:graphicFrame>
        <p:nvGraphicFramePr>
          <p:cNvPr id="9" name="Table 8">
            <a:extLst>
              <a:ext uri="{FF2B5EF4-FFF2-40B4-BE49-F238E27FC236}">
                <a16:creationId xmlns:a16="http://schemas.microsoft.com/office/drawing/2014/main" id="{BCFF3717-918A-820B-DB70-9FEB8FD54B66}"/>
              </a:ext>
            </a:extLst>
          </p:cNvPr>
          <p:cNvGraphicFramePr>
            <a:graphicFrameLocks noGrp="1"/>
          </p:cNvGraphicFramePr>
          <p:nvPr>
            <p:extLst>
              <p:ext uri="{D42A27DB-BD31-4B8C-83A1-F6EECF244321}">
                <p14:modId xmlns:p14="http://schemas.microsoft.com/office/powerpoint/2010/main" val="1385359081"/>
              </p:ext>
            </p:extLst>
          </p:nvPr>
        </p:nvGraphicFramePr>
        <p:xfrm>
          <a:off x="6472104" y="1772707"/>
          <a:ext cx="5301657" cy="1466850"/>
        </p:xfrm>
        <a:graphic>
          <a:graphicData uri="http://schemas.openxmlformats.org/drawingml/2006/table">
            <a:tbl>
              <a:tblPr firstRow="1" bandRow="1">
                <a:tableStyleId>{5C22544A-7EE6-4342-B048-85BDC9FD1C3A}</a:tableStyleId>
              </a:tblPr>
              <a:tblGrid>
                <a:gridCol w="1424800">
                  <a:extLst>
                    <a:ext uri="{9D8B030D-6E8A-4147-A177-3AD203B41FA5}">
                      <a16:colId xmlns:a16="http://schemas.microsoft.com/office/drawing/2014/main" val="1296960265"/>
                    </a:ext>
                  </a:extLst>
                </a:gridCol>
                <a:gridCol w="726649">
                  <a:extLst>
                    <a:ext uri="{9D8B030D-6E8A-4147-A177-3AD203B41FA5}">
                      <a16:colId xmlns:a16="http://schemas.microsoft.com/office/drawing/2014/main" val="2888667221"/>
                    </a:ext>
                  </a:extLst>
                </a:gridCol>
                <a:gridCol w="820658">
                  <a:extLst>
                    <a:ext uri="{9D8B030D-6E8A-4147-A177-3AD203B41FA5}">
                      <a16:colId xmlns:a16="http://schemas.microsoft.com/office/drawing/2014/main" val="678445009"/>
                    </a:ext>
                  </a:extLst>
                </a:gridCol>
                <a:gridCol w="676780">
                  <a:extLst>
                    <a:ext uri="{9D8B030D-6E8A-4147-A177-3AD203B41FA5}">
                      <a16:colId xmlns:a16="http://schemas.microsoft.com/office/drawing/2014/main" val="3753140759"/>
                    </a:ext>
                  </a:extLst>
                </a:gridCol>
                <a:gridCol w="826385">
                  <a:extLst>
                    <a:ext uri="{9D8B030D-6E8A-4147-A177-3AD203B41FA5}">
                      <a16:colId xmlns:a16="http://schemas.microsoft.com/office/drawing/2014/main" val="2471958124"/>
                    </a:ext>
                  </a:extLst>
                </a:gridCol>
                <a:gridCol w="826385">
                  <a:extLst>
                    <a:ext uri="{9D8B030D-6E8A-4147-A177-3AD203B41FA5}">
                      <a16:colId xmlns:a16="http://schemas.microsoft.com/office/drawing/2014/main" val="3734907409"/>
                    </a:ext>
                  </a:extLst>
                </a:gridCol>
              </a:tblGrid>
              <a:tr h="550752">
                <a:tc>
                  <a:txBody>
                    <a:bodyPr/>
                    <a:lstStyle/>
                    <a:p>
                      <a:pPr algn="ctr" rtl="0" fontAlgn="ctr">
                        <a:spcBef>
                          <a:spcPts val="0"/>
                        </a:spcBef>
                        <a:spcAft>
                          <a:spcPts val="0"/>
                        </a:spcAft>
                      </a:pPr>
                      <a:r>
                        <a:rPr lang="en-US" sz="1500">
                          <a:effectLst/>
                        </a:rPr>
                        <a:t>Measurement Distribution</a:t>
                      </a:r>
                      <a:endParaRPr lang="en-US">
                        <a:effectLst/>
                      </a:endParaRPr>
                    </a:p>
                  </a:txBody>
                  <a:tcPr marL="95250" marR="95250" marT="47625" marB="47625" anchor="ctr"/>
                </a:tc>
                <a:tc>
                  <a:txBody>
                    <a:bodyPr/>
                    <a:lstStyle/>
                    <a:p>
                      <a:pPr algn="ctr" rtl="0" fontAlgn="ctr">
                        <a:spcBef>
                          <a:spcPts val="0"/>
                        </a:spcBef>
                        <a:spcAft>
                          <a:spcPts val="0"/>
                        </a:spcAft>
                      </a:pPr>
                      <a:r>
                        <a:rPr lang="en-US" sz="1500">
                          <a:effectLst/>
                        </a:rPr>
                        <a:t>‘00’</a:t>
                      </a:r>
                      <a:endParaRPr lang="en-US">
                        <a:effectLst/>
                      </a:endParaRPr>
                    </a:p>
                  </a:txBody>
                  <a:tcPr marL="95250" marR="95250" marT="47625" marB="47625" anchor="ctr"/>
                </a:tc>
                <a:tc>
                  <a:txBody>
                    <a:bodyPr/>
                    <a:lstStyle/>
                    <a:p>
                      <a:pPr algn="ctr" rtl="0" fontAlgn="ctr">
                        <a:spcBef>
                          <a:spcPts val="0"/>
                        </a:spcBef>
                        <a:spcAft>
                          <a:spcPts val="0"/>
                        </a:spcAft>
                      </a:pPr>
                      <a:r>
                        <a:rPr lang="en-US" sz="1500">
                          <a:effectLst/>
                        </a:rPr>
                        <a:t>‘01’</a:t>
                      </a:r>
                      <a:endParaRPr lang="en-US">
                        <a:effectLst/>
                      </a:endParaRPr>
                    </a:p>
                  </a:txBody>
                  <a:tcPr marL="95250" marR="95250" marT="47625" marB="47625" anchor="ctr"/>
                </a:tc>
                <a:tc>
                  <a:txBody>
                    <a:bodyPr/>
                    <a:lstStyle/>
                    <a:p>
                      <a:pPr algn="ctr" rtl="0" fontAlgn="ctr">
                        <a:spcBef>
                          <a:spcPts val="0"/>
                        </a:spcBef>
                        <a:spcAft>
                          <a:spcPts val="0"/>
                        </a:spcAft>
                      </a:pPr>
                      <a:r>
                        <a:rPr lang="en-US" sz="1500">
                          <a:effectLst/>
                        </a:rPr>
                        <a:t>‘10’</a:t>
                      </a:r>
                      <a:endParaRPr lang="en-US">
                        <a:effectLst/>
                      </a:endParaRPr>
                    </a:p>
                  </a:txBody>
                  <a:tcPr marL="95250" marR="95250" marT="47625" marB="47625" anchor="ctr"/>
                </a:tc>
                <a:tc>
                  <a:txBody>
                    <a:bodyPr/>
                    <a:lstStyle/>
                    <a:p>
                      <a:pPr algn="ctr" rtl="0" fontAlgn="ctr">
                        <a:spcBef>
                          <a:spcPts val="0"/>
                        </a:spcBef>
                        <a:spcAft>
                          <a:spcPts val="0"/>
                        </a:spcAft>
                      </a:pPr>
                      <a:r>
                        <a:rPr lang="en-US" sz="1500">
                          <a:effectLst/>
                        </a:rPr>
                        <a:t>‘11’</a:t>
                      </a:r>
                      <a:endParaRPr lang="en-US">
                        <a:effectLst/>
                      </a:endParaRPr>
                    </a:p>
                  </a:txBody>
                  <a:tcPr marL="95250" marR="95250" marT="47625" marB="47625" anchor="ctr"/>
                </a:tc>
                <a:tc>
                  <a:txBody>
                    <a:bodyPr/>
                    <a:lstStyle/>
                    <a:p>
                      <a:pPr algn="ctr" rtl="0" fontAlgn="ctr">
                        <a:spcBef>
                          <a:spcPts val="0"/>
                        </a:spcBef>
                        <a:spcAft>
                          <a:spcPts val="0"/>
                        </a:spcAft>
                      </a:pPr>
                      <a:r>
                        <a:rPr lang="en-US" sz="1500">
                          <a:effectLst/>
                        </a:rPr>
                        <a:t>Total</a:t>
                      </a:r>
                    </a:p>
                  </a:txBody>
                  <a:tcPr marL="95250" marR="95250" marT="47625" marB="47625" anchor="ctr"/>
                </a:tc>
                <a:extLst>
                  <a:ext uri="{0D108BD9-81ED-4DB2-BD59-A6C34878D82A}">
                    <a16:rowId xmlns:a16="http://schemas.microsoft.com/office/drawing/2014/main" val="3186574027"/>
                  </a:ext>
                </a:extLst>
              </a:tr>
              <a:tr h="457200">
                <a:tc>
                  <a:txBody>
                    <a:bodyPr/>
                    <a:lstStyle/>
                    <a:p>
                      <a:pPr algn="ctr" rtl="0" fontAlgn="t">
                        <a:spcBef>
                          <a:spcPts val="0"/>
                        </a:spcBef>
                        <a:spcAft>
                          <a:spcPts val="0"/>
                        </a:spcAft>
                      </a:pPr>
                      <a:r>
                        <a:rPr lang="en-US" sz="1700">
                          <a:effectLst/>
                        </a:rPr>
                        <a:t>M1</a:t>
                      </a:r>
                      <a:endParaRPr lang="en-US">
                        <a:effectLst/>
                      </a:endParaRPr>
                    </a:p>
                  </a:txBody>
                  <a:tcPr marL="95250" marR="95250" marT="47625" marB="47625"/>
                </a:tc>
                <a:tc>
                  <a:txBody>
                    <a:bodyPr/>
                    <a:lstStyle/>
                    <a:p>
                      <a:pPr algn="ctr" rtl="0" fontAlgn="t">
                        <a:spcBef>
                          <a:spcPts val="0"/>
                        </a:spcBef>
                        <a:spcAft>
                          <a:spcPts val="0"/>
                        </a:spcAft>
                      </a:pPr>
                      <a:r>
                        <a:rPr lang="en-US" sz="1700">
                          <a:effectLst/>
                        </a:rPr>
                        <a:t>250</a:t>
                      </a:r>
                      <a:endParaRPr lang="en-US">
                        <a:effectLst/>
                      </a:endParaRPr>
                    </a:p>
                  </a:txBody>
                  <a:tcPr marL="95250" marR="95250" marT="47625" marB="47625"/>
                </a:tc>
                <a:tc>
                  <a:txBody>
                    <a:bodyPr/>
                    <a:lstStyle/>
                    <a:p>
                      <a:pPr algn="ctr" rtl="0" fontAlgn="t">
                        <a:spcBef>
                          <a:spcPts val="0"/>
                        </a:spcBef>
                        <a:spcAft>
                          <a:spcPts val="0"/>
                        </a:spcAft>
                      </a:pPr>
                      <a:r>
                        <a:rPr lang="en-US" sz="1700">
                          <a:effectLst/>
                        </a:rPr>
                        <a:t>250</a:t>
                      </a:r>
                      <a:endParaRPr lang="en-US">
                        <a:effectLst/>
                      </a:endParaRPr>
                    </a:p>
                  </a:txBody>
                  <a:tcPr marL="95250" marR="95250" marT="47625" marB="47625"/>
                </a:tc>
                <a:tc>
                  <a:txBody>
                    <a:bodyPr/>
                    <a:lstStyle/>
                    <a:p>
                      <a:pPr algn="ctr" rtl="0" fontAlgn="t">
                        <a:spcBef>
                          <a:spcPts val="0"/>
                        </a:spcBef>
                        <a:spcAft>
                          <a:spcPts val="0"/>
                        </a:spcAft>
                      </a:pPr>
                      <a:r>
                        <a:rPr lang="en-US" sz="1700">
                          <a:effectLst/>
                        </a:rPr>
                        <a:t>250</a:t>
                      </a:r>
                      <a:endParaRPr lang="en-US">
                        <a:effectLst/>
                      </a:endParaRPr>
                    </a:p>
                  </a:txBody>
                  <a:tcPr marL="95250" marR="95250" marT="47625" marB="47625"/>
                </a:tc>
                <a:tc>
                  <a:txBody>
                    <a:bodyPr/>
                    <a:lstStyle/>
                    <a:p>
                      <a:pPr algn="ctr" rtl="0" fontAlgn="t">
                        <a:spcBef>
                          <a:spcPts val="0"/>
                        </a:spcBef>
                        <a:spcAft>
                          <a:spcPts val="0"/>
                        </a:spcAft>
                      </a:pPr>
                      <a:r>
                        <a:rPr lang="en-US" sz="1700">
                          <a:effectLst/>
                        </a:rPr>
                        <a:t>250</a:t>
                      </a:r>
                    </a:p>
                  </a:txBody>
                  <a:tcPr marL="95250" marR="95250" marT="47625" marB="47625"/>
                </a:tc>
                <a:tc>
                  <a:txBody>
                    <a:bodyPr/>
                    <a:lstStyle/>
                    <a:p>
                      <a:pPr algn="ctr" rtl="0" fontAlgn="t">
                        <a:spcBef>
                          <a:spcPts val="0"/>
                        </a:spcBef>
                        <a:spcAft>
                          <a:spcPts val="0"/>
                        </a:spcAft>
                      </a:pPr>
                      <a:r>
                        <a:rPr lang="en-US" sz="1700">
                          <a:effectLst/>
                        </a:rPr>
                        <a:t>1000</a:t>
                      </a:r>
                    </a:p>
                  </a:txBody>
                  <a:tcPr marL="95250" marR="95250" marT="47625" marB="47625"/>
                </a:tc>
                <a:extLst>
                  <a:ext uri="{0D108BD9-81ED-4DB2-BD59-A6C34878D82A}">
                    <a16:rowId xmlns:a16="http://schemas.microsoft.com/office/drawing/2014/main" val="2689614045"/>
                  </a:ext>
                </a:extLst>
              </a:tr>
              <a:tr h="457200">
                <a:tc>
                  <a:txBody>
                    <a:bodyPr/>
                    <a:lstStyle/>
                    <a:p>
                      <a:pPr algn="ctr" rtl="0" fontAlgn="t">
                        <a:spcBef>
                          <a:spcPts val="0"/>
                        </a:spcBef>
                        <a:spcAft>
                          <a:spcPts val="0"/>
                        </a:spcAft>
                      </a:pPr>
                      <a:r>
                        <a:rPr lang="en-US" sz="1700">
                          <a:effectLst/>
                        </a:rPr>
                        <a:t>M2</a:t>
                      </a:r>
                      <a:endParaRPr lang="en-US">
                        <a:effectLst/>
                      </a:endParaRPr>
                    </a:p>
                  </a:txBody>
                  <a:tcPr marL="95250" marR="95250" marT="47625" marB="47625"/>
                </a:tc>
                <a:tc>
                  <a:txBody>
                    <a:bodyPr/>
                    <a:lstStyle/>
                    <a:p>
                      <a:pPr algn="ctr" rtl="0" fontAlgn="t">
                        <a:spcBef>
                          <a:spcPts val="0"/>
                        </a:spcBef>
                        <a:spcAft>
                          <a:spcPts val="0"/>
                        </a:spcAft>
                      </a:pPr>
                      <a:r>
                        <a:rPr lang="en-US" sz="1700">
                          <a:effectLst/>
                        </a:rPr>
                        <a:t>247</a:t>
                      </a:r>
                      <a:endParaRPr lang="en-US">
                        <a:effectLst/>
                      </a:endParaRPr>
                    </a:p>
                  </a:txBody>
                  <a:tcPr marL="95250" marR="95250" marT="47625" marB="47625"/>
                </a:tc>
                <a:tc>
                  <a:txBody>
                    <a:bodyPr/>
                    <a:lstStyle/>
                    <a:p>
                      <a:pPr algn="ctr" rtl="0" fontAlgn="t">
                        <a:spcBef>
                          <a:spcPts val="0"/>
                        </a:spcBef>
                        <a:spcAft>
                          <a:spcPts val="0"/>
                        </a:spcAft>
                      </a:pPr>
                      <a:r>
                        <a:rPr lang="en-US" sz="1700">
                          <a:effectLst/>
                        </a:rPr>
                        <a:t>247</a:t>
                      </a:r>
                      <a:endParaRPr lang="en-US">
                        <a:effectLst/>
                      </a:endParaRPr>
                    </a:p>
                  </a:txBody>
                  <a:tcPr marL="95250" marR="95250" marT="47625" marB="47625"/>
                </a:tc>
                <a:tc>
                  <a:txBody>
                    <a:bodyPr/>
                    <a:lstStyle/>
                    <a:p>
                      <a:pPr algn="ctr" rtl="0" fontAlgn="t">
                        <a:spcBef>
                          <a:spcPts val="0"/>
                        </a:spcBef>
                        <a:spcAft>
                          <a:spcPts val="0"/>
                        </a:spcAft>
                      </a:pPr>
                      <a:r>
                        <a:rPr lang="en-US" sz="1700">
                          <a:effectLst/>
                        </a:rPr>
                        <a:t>253</a:t>
                      </a:r>
                      <a:endParaRPr lang="en-US">
                        <a:effectLst/>
                      </a:endParaRPr>
                    </a:p>
                  </a:txBody>
                  <a:tcPr marL="95250" marR="95250" marT="47625" marB="47625"/>
                </a:tc>
                <a:tc>
                  <a:txBody>
                    <a:bodyPr/>
                    <a:lstStyle/>
                    <a:p>
                      <a:pPr algn="ctr" rtl="0" fontAlgn="t">
                        <a:spcBef>
                          <a:spcPts val="0"/>
                        </a:spcBef>
                        <a:spcAft>
                          <a:spcPts val="0"/>
                        </a:spcAft>
                      </a:pPr>
                      <a:r>
                        <a:rPr lang="en-US" sz="1700">
                          <a:effectLst/>
                        </a:rPr>
                        <a:t>253</a:t>
                      </a:r>
                    </a:p>
                  </a:txBody>
                  <a:tcPr marL="95250" marR="95250" marT="47625" marB="47625"/>
                </a:tc>
                <a:tc>
                  <a:txBody>
                    <a:bodyPr/>
                    <a:lstStyle/>
                    <a:p>
                      <a:pPr algn="ctr" rtl="0" fontAlgn="t">
                        <a:spcBef>
                          <a:spcPts val="0"/>
                        </a:spcBef>
                        <a:spcAft>
                          <a:spcPts val="0"/>
                        </a:spcAft>
                      </a:pPr>
                      <a:r>
                        <a:rPr lang="en-US" sz="1700">
                          <a:effectLst/>
                        </a:rPr>
                        <a:t>1000</a:t>
                      </a:r>
                    </a:p>
                  </a:txBody>
                  <a:tcPr marL="95250" marR="95250" marT="47625" marB="47625"/>
                </a:tc>
                <a:extLst>
                  <a:ext uri="{0D108BD9-81ED-4DB2-BD59-A6C34878D82A}">
                    <a16:rowId xmlns:a16="http://schemas.microsoft.com/office/drawing/2014/main" val="2952181852"/>
                  </a:ext>
                </a:extLst>
              </a:tr>
            </a:tbl>
          </a:graphicData>
        </a:graphic>
      </p:graphicFrame>
      <p:sp>
        <p:nvSpPr>
          <p:cNvPr id="10" name="TextBox 9">
            <a:extLst>
              <a:ext uri="{FF2B5EF4-FFF2-40B4-BE49-F238E27FC236}">
                <a16:creationId xmlns:a16="http://schemas.microsoft.com/office/drawing/2014/main" id="{03308B3A-1C12-ECE6-4D1D-E71BC5E991E8}"/>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graphicFrame>
        <p:nvGraphicFramePr>
          <p:cNvPr id="12" name="Table 11">
            <a:extLst>
              <a:ext uri="{FF2B5EF4-FFF2-40B4-BE49-F238E27FC236}">
                <a16:creationId xmlns:a16="http://schemas.microsoft.com/office/drawing/2014/main" id="{DB6D1956-8938-B961-CF3E-3874631BA627}"/>
              </a:ext>
            </a:extLst>
          </p:cNvPr>
          <p:cNvGraphicFramePr>
            <a:graphicFrameLocks noGrp="1"/>
          </p:cNvGraphicFramePr>
          <p:nvPr/>
        </p:nvGraphicFramePr>
        <p:xfrm>
          <a:off x="6432263" y="3970542"/>
          <a:ext cx="5341499" cy="1466850"/>
        </p:xfrm>
        <a:graphic>
          <a:graphicData uri="http://schemas.openxmlformats.org/drawingml/2006/table">
            <a:tbl>
              <a:tblPr firstRow="1" bandRow="1">
                <a:tableStyleId>{5C22544A-7EE6-4342-B048-85BDC9FD1C3A}</a:tableStyleId>
              </a:tblPr>
              <a:tblGrid>
                <a:gridCol w="1358016">
                  <a:extLst>
                    <a:ext uri="{9D8B030D-6E8A-4147-A177-3AD203B41FA5}">
                      <a16:colId xmlns:a16="http://schemas.microsoft.com/office/drawing/2014/main" val="4147217076"/>
                    </a:ext>
                  </a:extLst>
                </a:gridCol>
                <a:gridCol w="1026020">
                  <a:extLst>
                    <a:ext uri="{9D8B030D-6E8A-4147-A177-3AD203B41FA5}">
                      <a16:colId xmlns:a16="http://schemas.microsoft.com/office/drawing/2014/main" val="3351777111"/>
                    </a:ext>
                  </a:extLst>
                </a:gridCol>
                <a:gridCol w="988336">
                  <a:extLst>
                    <a:ext uri="{9D8B030D-6E8A-4147-A177-3AD203B41FA5}">
                      <a16:colId xmlns:a16="http://schemas.microsoft.com/office/drawing/2014/main" val="1989702657"/>
                    </a:ext>
                  </a:extLst>
                </a:gridCol>
                <a:gridCol w="943068">
                  <a:extLst>
                    <a:ext uri="{9D8B030D-6E8A-4147-A177-3AD203B41FA5}">
                      <a16:colId xmlns:a16="http://schemas.microsoft.com/office/drawing/2014/main" val="1135850531"/>
                    </a:ext>
                  </a:extLst>
                </a:gridCol>
                <a:gridCol w="1026059">
                  <a:extLst>
                    <a:ext uri="{9D8B030D-6E8A-4147-A177-3AD203B41FA5}">
                      <a16:colId xmlns:a16="http://schemas.microsoft.com/office/drawing/2014/main" val="3921684835"/>
                    </a:ext>
                  </a:extLst>
                </a:gridCol>
              </a:tblGrid>
              <a:tr h="466725">
                <a:tc>
                  <a:txBody>
                    <a:bodyPr/>
                    <a:lstStyle/>
                    <a:p>
                      <a:pPr algn="ctr" rtl="0" fontAlgn="ctr">
                        <a:spcBef>
                          <a:spcPts val="0"/>
                        </a:spcBef>
                        <a:spcAft>
                          <a:spcPts val="0"/>
                        </a:spcAft>
                      </a:pPr>
                      <a:r>
                        <a:rPr lang="en-US" sz="1500">
                          <a:effectLst/>
                        </a:rPr>
                        <a:t>Cumulative </a:t>
                      </a:r>
                      <a:endParaRPr lang="en-US">
                        <a:effectLst/>
                      </a:endParaRPr>
                    </a:p>
                    <a:p>
                      <a:pPr algn="ctr" rtl="0" fontAlgn="ctr">
                        <a:spcBef>
                          <a:spcPts val="0"/>
                        </a:spcBef>
                        <a:spcAft>
                          <a:spcPts val="0"/>
                        </a:spcAft>
                      </a:pPr>
                      <a:r>
                        <a:rPr lang="en-US" sz="1500">
                          <a:effectLst/>
                        </a:rPr>
                        <a:t>Probability</a:t>
                      </a:r>
                      <a:endParaRPr lang="en-US">
                        <a:effectLst/>
                      </a:endParaRPr>
                    </a:p>
                  </a:txBody>
                  <a:tcPr marL="95250" marR="95250" marT="47625" marB="47625" anchor="ctr"/>
                </a:tc>
                <a:tc>
                  <a:txBody>
                    <a:bodyPr/>
                    <a:lstStyle/>
                    <a:p>
                      <a:pPr algn="ctr" rtl="0" fontAlgn="ctr">
                        <a:spcBef>
                          <a:spcPts val="0"/>
                        </a:spcBef>
                        <a:spcAft>
                          <a:spcPts val="0"/>
                        </a:spcAft>
                      </a:pPr>
                      <a:r>
                        <a:rPr lang="en-US" sz="1500">
                          <a:effectLst/>
                        </a:rPr>
                        <a:t>‘00’</a:t>
                      </a:r>
                      <a:endParaRPr lang="en-US">
                        <a:effectLst/>
                      </a:endParaRPr>
                    </a:p>
                  </a:txBody>
                  <a:tcPr marL="95250" marR="95250" marT="47625" marB="47625" anchor="ctr"/>
                </a:tc>
                <a:tc>
                  <a:txBody>
                    <a:bodyPr/>
                    <a:lstStyle/>
                    <a:p>
                      <a:pPr algn="ctr" rtl="0" fontAlgn="ctr">
                        <a:spcBef>
                          <a:spcPts val="0"/>
                        </a:spcBef>
                        <a:spcAft>
                          <a:spcPts val="0"/>
                        </a:spcAft>
                      </a:pPr>
                      <a:r>
                        <a:rPr lang="en-US" sz="1500">
                          <a:effectLst/>
                        </a:rPr>
                        <a:t>‘01’</a:t>
                      </a:r>
                      <a:endParaRPr lang="en-US">
                        <a:effectLst/>
                      </a:endParaRPr>
                    </a:p>
                  </a:txBody>
                  <a:tcPr marL="95250" marR="95250" marT="47625" marB="47625" anchor="ctr"/>
                </a:tc>
                <a:tc>
                  <a:txBody>
                    <a:bodyPr/>
                    <a:lstStyle/>
                    <a:p>
                      <a:pPr algn="ctr" rtl="0" fontAlgn="ctr">
                        <a:spcBef>
                          <a:spcPts val="0"/>
                        </a:spcBef>
                        <a:spcAft>
                          <a:spcPts val="0"/>
                        </a:spcAft>
                      </a:pPr>
                      <a:r>
                        <a:rPr lang="en-US" sz="1500">
                          <a:effectLst/>
                        </a:rPr>
                        <a:t>‘10’</a:t>
                      </a:r>
                      <a:endParaRPr lang="en-US">
                        <a:effectLst/>
                      </a:endParaRPr>
                    </a:p>
                  </a:txBody>
                  <a:tcPr marL="95250" marR="95250" marT="47625" marB="47625" anchor="ctr"/>
                </a:tc>
                <a:tc>
                  <a:txBody>
                    <a:bodyPr/>
                    <a:lstStyle/>
                    <a:p>
                      <a:pPr algn="ctr" rtl="0" fontAlgn="ctr">
                        <a:spcBef>
                          <a:spcPts val="0"/>
                        </a:spcBef>
                        <a:spcAft>
                          <a:spcPts val="0"/>
                        </a:spcAft>
                      </a:pPr>
                      <a:r>
                        <a:rPr lang="en-US" sz="1500">
                          <a:effectLst/>
                        </a:rPr>
                        <a:t>‘11’</a:t>
                      </a:r>
                      <a:endParaRPr lang="en-US">
                        <a:effectLst/>
                      </a:endParaRPr>
                    </a:p>
                  </a:txBody>
                  <a:tcPr marL="95250" marR="95250" marT="47625" marB="47625" anchor="ctr"/>
                </a:tc>
                <a:extLst>
                  <a:ext uri="{0D108BD9-81ED-4DB2-BD59-A6C34878D82A}">
                    <a16:rowId xmlns:a16="http://schemas.microsoft.com/office/drawing/2014/main" val="3412411092"/>
                  </a:ext>
                </a:extLst>
              </a:tr>
              <a:tr h="457200">
                <a:tc>
                  <a:txBody>
                    <a:bodyPr/>
                    <a:lstStyle/>
                    <a:p>
                      <a:pPr algn="ctr" rtl="0" fontAlgn="t">
                        <a:spcBef>
                          <a:spcPts val="0"/>
                        </a:spcBef>
                        <a:spcAft>
                          <a:spcPts val="0"/>
                        </a:spcAft>
                      </a:pPr>
                      <a:r>
                        <a:rPr lang="en-US" sz="1700">
                          <a:effectLst/>
                        </a:rPr>
                        <a:t>S1</a:t>
                      </a:r>
                      <a:endParaRPr lang="en-US">
                        <a:effectLst/>
                      </a:endParaRPr>
                    </a:p>
                  </a:txBody>
                  <a:tcPr marL="95250" marR="95250" marT="47625" marB="47625"/>
                </a:tc>
                <a:tc>
                  <a:txBody>
                    <a:bodyPr/>
                    <a:lstStyle/>
                    <a:p>
                      <a:pPr algn="ctr" rtl="0" fontAlgn="t">
                        <a:spcBef>
                          <a:spcPts val="0"/>
                        </a:spcBef>
                        <a:spcAft>
                          <a:spcPts val="0"/>
                        </a:spcAft>
                      </a:pPr>
                      <a:r>
                        <a:rPr lang="en-US" sz="1700">
                          <a:effectLst/>
                        </a:rPr>
                        <a:t>0.250</a:t>
                      </a:r>
                      <a:endParaRPr lang="en-US">
                        <a:effectLst/>
                      </a:endParaRPr>
                    </a:p>
                  </a:txBody>
                  <a:tcPr marL="95250" marR="95250" marT="47625" marB="47625"/>
                </a:tc>
                <a:tc>
                  <a:txBody>
                    <a:bodyPr/>
                    <a:lstStyle/>
                    <a:p>
                      <a:pPr algn="ctr" rtl="0" fontAlgn="t">
                        <a:spcBef>
                          <a:spcPts val="0"/>
                        </a:spcBef>
                        <a:spcAft>
                          <a:spcPts val="0"/>
                        </a:spcAft>
                      </a:pPr>
                      <a:r>
                        <a:rPr lang="en-US" sz="1700">
                          <a:effectLst/>
                        </a:rPr>
                        <a:t>0.500</a:t>
                      </a:r>
                      <a:endParaRPr lang="en-US">
                        <a:effectLst/>
                      </a:endParaRPr>
                    </a:p>
                  </a:txBody>
                  <a:tcPr marL="95250" marR="95250" marT="47625" marB="47625"/>
                </a:tc>
                <a:tc>
                  <a:txBody>
                    <a:bodyPr/>
                    <a:lstStyle/>
                    <a:p>
                      <a:pPr algn="ctr" rtl="0" fontAlgn="t">
                        <a:spcBef>
                          <a:spcPts val="0"/>
                        </a:spcBef>
                        <a:spcAft>
                          <a:spcPts val="0"/>
                        </a:spcAft>
                      </a:pPr>
                      <a:r>
                        <a:rPr lang="en-US" sz="1700">
                          <a:effectLst/>
                        </a:rPr>
                        <a:t>0.750</a:t>
                      </a:r>
                      <a:endParaRPr lang="en-US">
                        <a:effectLst/>
                      </a:endParaRPr>
                    </a:p>
                  </a:txBody>
                  <a:tcPr marL="95250" marR="95250" marT="47625" marB="47625"/>
                </a:tc>
                <a:tc>
                  <a:txBody>
                    <a:bodyPr/>
                    <a:lstStyle/>
                    <a:p>
                      <a:pPr algn="ctr" rtl="0" fontAlgn="t">
                        <a:spcBef>
                          <a:spcPts val="0"/>
                        </a:spcBef>
                        <a:spcAft>
                          <a:spcPts val="0"/>
                        </a:spcAft>
                      </a:pPr>
                      <a:r>
                        <a:rPr lang="en-US" sz="1700">
                          <a:effectLst/>
                        </a:rPr>
                        <a:t>1.00</a:t>
                      </a:r>
                      <a:endParaRPr lang="en-US">
                        <a:effectLst/>
                      </a:endParaRPr>
                    </a:p>
                  </a:txBody>
                  <a:tcPr marL="95250" marR="95250" marT="47625" marB="47625"/>
                </a:tc>
                <a:extLst>
                  <a:ext uri="{0D108BD9-81ED-4DB2-BD59-A6C34878D82A}">
                    <a16:rowId xmlns:a16="http://schemas.microsoft.com/office/drawing/2014/main" val="2025939220"/>
                  </a:ext>
                </a:extLst>
              </a:tr>
              <a:tr h="457200">
                <a:tc>
                  <a:txBody>
                    <a:bodyPr/>
                    <a:lstStyle/>
                    <a:p>
                      <a:pPr algn="ctr" rtl="0" fontAlgn="t">
                        <a:spcBef>
                          <a:spcPts val="0"/>
                        </a:spcBef>
                        <a:spcAft>
                          <a:spcPts val="0"/>
                        </a:spcAft>
                      </a:pPr>
                      <a:r>
                        <a:rPr lang="en-US" sz="1700">
                          <a:effectLst/>
                        </a:rPr>
                        <a:t>S2</a:t>
                      </a:r>
                      <a:endParaRPr lang="en-US">
                        <a:effectLst/>
                      </a:endParaRPr>
                    </a:p>
                  </a:txBody>
                  <a:tcPr marL="95250" marR="95250" marT="47625" marB="47625"/>
                </a:tc>
                <a:tc>
                  <a:txBody>
                    <a:bodyPr/>
                    <a:lstStyle/>
                    <a:p>
                      <a:pPr algn="ctr" rtl="0" fontAlgn="t">
                        <a:spcBef>
                          <a:spcPts val="0"/>
                        </a:spcBef>
                        <a:spcAft>
                          <a:spcPts val="0"/>
                        </a:spcAft>
                      </a:pPr>
                      <a:r>
                        <a:rPr lang="en-US" sz="1700">
                          <a:effectLst/>
                        </a:rPr>
                        <a:t>0.247</a:t>
                      </a:r>
                      <a:endParaRPr lang="en-US">
                        <a:effectLst/>
                      </a:endParaRPr>
                    </a:p>
                  </a:txBody>
                  <a:tcPr marL="95250" marR="95250" marT="47625" marB="47625"/>
                </a:tc>
                <a:tc>
                  <a:txBody>
                    <a:bodyPr/>
                    <a:lstStyle/>
                    <a:p>
                      <a:pPr algn="ctr" rtl="0" fontAlgn="t">
                        <a:spcBef>
                          <a:spcPts val="0"/>
                        </a:spcBef>
                        <a:spcAft>
                          <a:spcPts val="0"/>
                        </a:spcAft>
                      </a:pPr>
                      <a:r>
                        <a:rPr lang="en-US" sz="1700">
                          <a:effectLst/>
                        </a:rPr>
                        <a:t>0.494</a:t>
                      </a:r>
                      <a:endParaRPr lang="en-US">
                        <a:effectLst/>
                      </a:endParaRPr>
                    </a:p>
                  </a:txBody>
                  <a:tcPr marL="95250" marR="95250" marT="47625" marB="47625"/>
                </a:tc>
                <a:tc>
                  <a:txBody>
                    <a:bodyPr/>
                    <a:lstStyle/>
                    <a:p>
                      <a:pPr algn="ctr" rtl="0" fontAlgn="t">
                        <a:spcBef>
                          <a:spcPts val="0"/>
                        </a:spcBef>
                        <a:spcAft>
                          <a:spcPts val="0"/>
                        </a:spcAft>
                      </a:pPr>
                      <a:r>
                        <a:rPr lang="en-US" sz="1700">
                          <a:effectLst/>
                        </a:rPr>
                        <a:t>0.747</a:t>
                      </a:r>
                      <a:endParaRPr lang="en-US">
                        <a:effectLst/>
                      </a:endParaRPr>
                    </a:p>
                  </a:txBody>
                  <a:tcPr marL="95250" marR="95250" marT="47625" marB="47625"/>
                </a:tc>
                <a:tc>
                  <a:txBody>
                    <a:bodyPr/>
                    <a:lstStyle/>
                    <a:p>
                      <a:pPr algn="ctr" rtl="0" fontAlgn="t">
                        <a:spcBef>
                          <a:spcPts val="0"/>
                        </a:spcBef>
                        <a:spcAft>
                          <a:spcPts val="0"/>
                        </a:spcAft>
                      </a:pPr>
                      <a:r>
                        <a:rPr lang="en-US" sz="1700">
                          <a:effectLst/>
                        </a:rPr>
                        <a:t>1.00</a:t>
                      </a:r>
                      <a:endParaRPr lang="en-US">
                        <a:effectLst/>
                      </a:endParaRPr>
                    </a:p>
                  </a:txBody>
                  <a:tcPr marL="95250" marR="95250" marT="47625" marB="47625"/>
                </a:tc>
                <a:extLst>
                  <a:ext uri="{0D108BD9-81ED-4DB2-BD59-A6C34878D82A}">
                    <a16:rowId xmlns:a16="http://schemas.microsoft.com/office/drawing/2014/main" val="4267063838"/>
                  </a:ext>
                </a:extLst>
              </a:tr>
            </a:tbl>
          </a:graphicData>
        </a:graphic>
      </p:graphicFrame>
      <p:sp>
        <p:nvSpPr>
          <p:cNvPr id="2" name="TextBox 1">
            <a:extLst>
              <a:ext uri="{FF2B5EF4-FFF2-40B4-BE49-F238E27FC236}">
                <a16:creationId xmlns:a16="http://schemas.microsoft.com/office/drawing/2014/main" id="{0EB8A280-F243-2DBF-BE55-DEC785ABAA95}"/>
              </a:ext>
            </a:extLst>
          </p:cNvPr>
          <p:cNvSpPr txBox="1"/>
          <p:nvPr/>
        </p:nvSpPr>
        <p:spPr>
          <a:xfrm>
            <a:off x="2729163" y="6271532"/>
            <a:ext cx="729000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Calibri"/>
                <a:cs typeface="Calibri"/>
              </a:rPr>
              <a:t>2. S.-O.  Chan,  I.  </a:t>
            </a:r>
            <a:r>
              <a:rPr lang="en-US" sz="1000" err="1">
                <a:latin typeface="Calibri"/>
                <a:cs typeface="Calibri"/>
              </a:rPr>
              <a:t>Diakonikolas</a:t>
            </a:r>
            <a:r>
              <a:rPr lang="en-US" sz="1000">
                <a:latin typeface="Calibri"/>
                <a:cs typeface="Calibri"/>
              </a:rPr>
              <a:t>,  P.  Valiant,  and  G.  Valiant,  “Optimal algorithms for testing closeness of discrete distributions,” in Proceedings of the twenty-fifth annual ACM-SIAM symposium on Discrete </a:t>
            </a:r>
            <a:r>
              <a:rPr lang="en-US" sz="1000" err="1">
                <a:latin typeface="Calibri"/>
                <a:cs typeface="Calibri"/>
              </a:rPr>
              <a:t>algorithms.SIAM</a:t>
            </a:r>
            <a:r>
              <a:rPr lang="en-US" sz="1000">
                <a:latin typeface="Calibri"/>
                <a:cs typeface="Calibri"/>
              </a:rPr>
              <a:t>, 2014, pp. 1193–1203.</a:t>
            </a:r>
            <a:endParaRPr lang="en-US"/>
          </a:p>
        </p:txBody>
      </p:sp>
      <p:sp>
        <p:nvSpPr>
          <p:cNvPr id="8" name="TextBox 7">
            <a:extLst>
              <a:ext uri="{FF2B5EF4-FFF2-40B4-BE49-F238E27FC236}">
                <a16:creationId xmlns:a16="http://schemas.microsoft.com/office/drawing/2014/main" id="{A237F6A5-71F0-D2C7-B670-08759654C01F}"/>
              </a:ext>
            </a:extLst>
          </p:cNvPr>
          <p:cNvSpPr txBox="1"/>
          <p:nvPr/>
        </p:nvSpPr>
        <p:spPr>
          <a:xfrm>
            <a:off x="2729163" y="6045266"/>
            <a:ext cx="729000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0" i="0">
                <a:effectLst/>
                <a:latin typeface="Calibri" panose="020F0502020204030204" pitchFamily="34" charset="0"/>
                <a:cs typeface="Calibri" panose="020F0502020204030204" pitchFamily="34" charset="0"/>
              </a:rPr>
              <a:t>1. Berger, Vance W., and </a:t>
            </a:r>
            <a:r>
              <a:rPr lang="en-US" sz="1000" b="0" i="0" err="1">
                <a:effectLst/>
                <a:latin typeface="Calibri" panose="020F0502020204030204" pitchFamily="34" charset="0"/>
                <a:cs typeface="Calibri" panose="020F0502020204030204" pitchFamily="34" charset="0"/>
              </a:rPr>
              <a:t>YanYan</a:t>
            </a:r>
            <a:r>
              <a:rPr lang="en-US" sz="1000" b="0" i="0">
                <a:effectLst/>
                <a:latin typeface="Calibri" panose="020F0502020204030204" pitchFamily="34" charset="0"/>
                <a:cs typeface="Calibri" panose="020F0502020204030204" pitchFamily="34" charset="0"/>
              </a:rPr>
              <a:t> Zhou. "Kolmogorov–</a:t>
            </a:r>
            <a:r>
              <a:rPr lang="en-US" sz="1000" b="0" i="0" err="1">
                <a:effectLst/>
                <a:latin typeface="Calibri" panose="020F0502020204030204" pitchFamily="34" charset="0"/>
                <a:cs typeface="Calibri" panose="020F0502020204030204" pitchFamily="34" charset="0"/>
              </a:rPr>
              <a:t>smirnov</a:t>
            </a:r>
            <a:r>
              <a:rPr lang="en-US" sz="1000" b="0" i="0">
                <a:effectLst/>
                <a:latin typeface="Calibri" panose="020F0502020204030204" pitchFamily="34" charset="0"/>
                <a:cs typeface="Calibri" panose="020F0502020204030204" pitchFamily="34" charset="0"/>
              </a:rPr>
              <a:t> test: Overview." </a:t>
            </a:r>
            <a:r>
              <a:rPr lang="en-US" sz="1000" b="0" i="1">
                <a:effectLst/>
                <a:latin typeface="Calibri" panose="020F0502020204030204" pitchFamily="34" charset="0"/>
                <a:cs typeface="Calibri" panose="020F0502020204030204" pitchFamily="34" charset="0"/>
              </a:rPr>
              <a:t>Wiley </a:t>
            </a:r>
            <a:r>
              <a:rPr lang="en-US" sz="1000" b="0" i="1" err="1">
                <a:effectLst/>
                <a:latin typeface="Calibri" panose="020F0502020204030204" pitchFamily="34" charset="0"/>
                <a:cs typeface="Calibri" panose="020F0502020204030204" pitchFamily="34" charset="0"/>
              </a:rPr>
              <a:t>statsref</a:t>
            </a:r>
            <a:r>
              <a:rPr lang="en-US" sz="1000" b="0" i="1">
                <a:effectLst/>
                <a:latin typeface="Calibri" panose="020F0502020204030204" pitchFamily="34" charset="0"/>
                <a:cs typeface="Calibri" panose="020F0502020204030204" pitchFamily="34" charset="0"/>
              </a:rPr>
              <a:t>: Statistics reference online</a:t>
            </a:r>
            <a:r>
              <a:rPr lang="en-US" sz="1000" b="0" i="0">
                <a:effectLst/>
                <a:latin typeface="Calibri" panose="020F0502020204030204" pitchFamily="34" charset="0"/>
                <a:cs typeface="Calibri" panose="020F0502020204030204" pitchFamily="34" charset="0"/>
              </a:rPr>
              <a:t> (2014).</a:t>
            </a:r>
            <a:endParaRPr lang="en-US" sz="100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F7FC3FA4-E541-4594-A2C1-78D7122366A2}"/>
              </a:ext>
            </a:extLst>
          </p:cNvPr>
          <p:cNvSpPr txBox="1"/>
          <p:nvPr/>
        </p:nvSpPr>
        <p:spPr>
          <a:xfrm>
            <a:off x="8806154" y="5486272"/>
            <a:ext cx="1035101" cy="369332"/>
          </a:xfrm>
          <a:prstGeom prst="rect">
            <a:avLst/>
          </a:prstGeom>
          <a:noFill/>
        </p:spPr>
        <p:txBody>
          <a:bodyPr wrap="square" rtlCol="0">
            <a:spAutoFit/>
          </a:bodyPr>
          <a:lstStyle/>
          <a:p>
            <a:r>
              <a:rPr lang="en-US">
                <a:solidFill>
                  <a:srgbClr val="FF0000"/>
                </a:solidFill>
              </a:rPr>
              <a:t>D=0.06</a:t>
            </a:r>
          </a:p>
        </p:txBody>
      </p:sp>
      <p:sp>
        <p:nvSpPr>
          <p:cNvPr id="13" name="Rectangle 12">
            <a:extLst>
              <a:ext uri="{FF2B5EF4-FFF2-40B4-BE49-F238E27FC236}">
                <a16:creationId xmlns:a16="http://schemas.microsoft.com/office/drawing/2014/main" id="{E2A53788-75EF-E167-E636-5C4A96C1E916}"/>
              </a:ext>
            </a:extLst>
          </p:cNvPr>
          <p:cNvSpPr/>
          <p:nvPr/>
        </p:nvSpPr>
        <p:spPr>
          <a:xfrm>
            <a:off x="9287132" y="102188"/>
            <a:ext cx="1390934" cy="319790"/>
          </a:xfrm>
          <a:prstGeom prst="rect">
            <a:avLst/>
          </a:prstGeom>
          <a:solidFill>
            <a:schemeClr val="bg2">
              <a:lumMod val="20000"/>
              <a:lumOff val="80000"/>
              <a:alpha val="80000"/>
            </a:schemeClr>
          </a:solidFill>
          <a:ln w="19050">
            <a:solidFill>
              <a:schemeClr val="tx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2"/>
                </a:solidFill>
              </a:rPr>
              <a:t>FPGA</a:t>
            </a:r>
          </a:p>
        </p:txBody>
      </p:sp>
      <p:sp>
        <p:nvSpPr>
          <p:cNvPr id="14" name="Rectangle 13">
            <a:extLst>
              <a:ext uri="{FF2B5EF4-FFF2-40B4-BE49-F238E27FC236}">
                <a16:creationId xmlns:a16="http://schemas.microsoft.com/office/drawing/2014/main" id="{138BB006-B398-372F-4309-39C200ACD78E}"/>
              </a:ext>
            </a:extLst>
          </p:cNvPr>
          <p:cNvSpPr/>
          <p:nvPr/>
        </p:nvSpPr>
        <p:spPr>
          <a:xfrm>
            <a:off x="7896198" y="102188"/>
            <a:ext cx="1390934" cy="319790"/>
          </a:xfrm>
          <a:prstGeom prst="rect">
            <a:avLst/>
          </a:prstGeom>
          <a:solidFill>
            <a:srgbClr val="C8E7A8"/>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rgbClr val="000000"/>
                </a:solidFill>
              </a:rPr>
              <a:t>Quantum</a:t>
            </a:r>
          </a:p>
        </p:txBody>
      </p:sp>
      <p:sp>
        <p:nvSpPr>
          <p:cNvPr id="15" name="Rectangle 14">
            <a:extLst>
              <a:ext uri="{FF2B5EF4-FFF2-40B4-BE49-F238E27FC236}">
                <a16:creationId xmlns:a16="http://schemas.microsoft.com/office/drawing/2014/main" id="{56B948FA-31E3-D216-EE80-3F127402DB33}"/>
              </a:ext>
            </a:extLst>
          </p:cNvPr>
          <p:cNvSpPr/>
          <p:nvPr/>
        </p:nvSpPr>
        <p:spPr>
          <a:xfrm>
            <a:off x="10678066" y="91488"/>
            <a:ext cx="1390934" cy="341189"/>
          </a:xfrm>
          <a:prstGeom prst="rect">
            <a:avLst/>
          </a:prstGeom>
          <a:solidFill>
            <a:schemeClr val="accent5">
              <a:lumMod val="40000"/>
              <a:lumOff val="60000"/>
              <a:alpha val="80000"/>
            </a:schemeClr>
          </a:solidFill>
          <a:ln w="190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2"/>
                </a:solidFill>
              </a:rPr>
              <a:t>MLIR</a:t>
            </a:r>
          </a:p>
        </p:txBody>
      </p:sp>
    </p:spTree>
    <p:extLst>
      <p:ext uri="{BB962C8B-B14F-4D97-AF65-F5344CB8AC3E}">
        <p14:creationId xmlns:p14="http://schemas.microsoft.com/office/powerpoint/2010/main" val="30150699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BDCCAC-8FD2-BED6-8671-6139F6530580}"/>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25</a:t>
            </a:fld>
            <a:endParaRPr lang="en-US"/>
          </a:p>
        </p:txBody>
      </p:sp>
      <p:sp>
        <p:nvSpPr>
          <p:cNvPr id="5" name="Title 4">
            <a:extLst>
              <a:ext uri="{FF2B5EF4-FFF2-40B4-BE49-F238E27FC236}">
                <a16:creationId xmlns:a16="http://schemas.microsoft.com/office/drawing/2014/main" id="{14BBD69C-8E53-2005-587D-AF3D40FC87F6}"/>
              </a:ext>
            </a:extLst>
          </p:cNvPr>
          <p:cNvSpPr>
            <a:spLocks noGrp="1"/>
          </p:cNvSpPr>
          <p:nvPr>
            <p:ph type="title"/>
          </p:nvPr>
        </p:nvSpPr>
        <p:spPr/>
        <p:txBody>
          <a:bodyPr/>
          <a:lstStyle/>
          <a:p>
            <a:r>
              <a:rPr lang="en-US">
                <a:solidFill>
                  <a:schemeClr val="tx1">
                    <a:lumMod val="50000"/>
                  </a:schemeClr>
                </a:solidFill>
              </a:rPr>
              <a:t>Evaluation: Test Generation, Speed Up, and Divergence</a:t>
            </a:r>
          </a:p>
        </p:txBody>
      </p:sp>
      <p:sp>
        <p:nvSpPr>
          <p:cNvPr id="13" name="TextBox 12">
            <a:extLst>
              <a:ext uri="{FF2B5EF4-FFF2-40B4-BE49-F238E27FC236}">
                <a16:creationId xmlns:a16="http://schemas.microsoft.com/office/drawing/2014/main" id="{63E76753-63C0-A597-6A78-E45D9DB6B488}"/>
              </a:ext>
            </a:extLst>
          </p:cNvPr>
          <p:cNvSpPr txBox="1"/>
          <p:nvPr/>
        </p:nvSpPr>
        <p:spPr>
          <a:xfrm>
            <a:off x="7163556" y="3686268"/>
            <a:ext cx="450575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err="1">
                <a:solidFill>
                  <a:schemeClr val="tx1">
                    <a:lumMod val="50000"/>
                  </a:schemeClr>
                </a:solidFill>
                <a:cs typeface="Arial"/>
              </a:rPr>
              <a:t>QDiff</a:t>
            </a:r>
            <a:r>
              <a:rPr lang="en-US" sz="2000" b="1">
                <a:solidFill>
                  <a:schemeClr val="tx1">
                    <a:lumMod val="50000"/>
                  </a:schemeClr>
                </a:solidFill>
                <a:cs typeface="Arial"/>
              </a:rPr>
              <a:t> found </a:t>
            </a:r>
            <a:r>
              <a:rPr lang="en-US" sz="2000" b="1">
                <a:solidFill>
                  <a:srgbClr val="FF0000"/>
                </a:solidFill>
                <a:cs typeface="Arial"/>
              </a:rPr>
              <a:t>4 crashes </a:t>
            </a:r>
            <a:r>
              <a:rPr lang="en-US" sz="2000" b="1">
                <a:solidFill>
                  <a:schemeClr val="tx1">
                    <a:lumMod val="50000"/>
                  </a:schemeClr>
                </a:solidFill>
                <a:cs typeface="Arial"/>
              </a:rPr>
              <a:t>in the quantum simulators and </a:t>
            </a:r>
            <a:br>
              <a:rPr lang="en-US" sz="2000" b="1">
                <a:solidFill>
                  <a:schemeClr val="tx1">
                    <a:lumMod val="50000"/>
                  </a:schemeClr>
                </a:solidFill>
                <a:cs typeface="Arial"/>
              </a:rPr>
            </a:br>
            <a:r>
              <a:rPr lang="en-US" sz="2000" b="1">
                <a:solidFill>
                  <a:srgbClr val="FF0000"/>
                </a:solidFill>
                <a:cs typeface="Arial"/>
              </a:rPr>
              <a:t>29 divergences</a:t>
            </a:r>
            <a:r>
              <a:rPr lang="en-US" sz="2000" b="1">
                <a:solidFill>
                  <a:schemeClr val="tx1">
                    <a:lumMod val="50000"/>
                  </a:schemeClr>
                </a:solidFill>
                <a:cs typeface="Arial"/>
              </a:rPr>
              <a:t> on QC.</a:t>
            </a:r>
          </a:p>
        </p:txBody>
      </p:sp>
      <p:sp>
        <p:nvSpPr>
          <p:cNvPr id="3" name="Rectangle 2">
            <a:extLst>
              <a:ext uri="{FF2B5EF4-FFF2-40B4-BE49-F238E27FC236}">
                <a16:creationId xmlns:a16="http://schemas.microsoft.com/office/drawing/2014/main" id="{1475C812-5704-61FA-F592-D790CA1BF2ED}"/>
              </a:ext>
            </a:extLst>
          </p:cNvPr>
          <p:cNvSpPr/>
          <p:nvPr/>
        </p:nvSpPr>
        <p:spPr>
          <a:xfrm>
            <a:off x="1171338" y="1360264"/>
            <a:ext cx="9748561" cy="780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Arial"/>
              </a:rPr>
              <a:t>We evaluated </a:t>
            </a:r>
            <a:r>
              <a:rPr lang="en-US" err="1">
                <a:cs typeface="Arial"/>
              </a:rPr>
              <a:t>QDiff</a:t>
            </a:r>
            <a:r>
              <a:rPr lang="en-US">
                <a:cs typeface="Arial"/>
              </a:rPr>
              <a:t> on three quantum software stacks: </a:t>
            </a:r>
            <a:r>
              <a:rPr lang="en-US" err="1">
                <a:cs typeface="Arial"/>
              </a:rPr>
              <a:t>Cirq</a:t>
            </a:r>
            <a:r>
              <a:rPr lang="en-US">
                <a:cs typeface="Arial"/>
              </a:rPr>
              <a:t>, </a:t>
            </a:r>
            <a:r>
              <a:rPr lang="en-US" err="1">
                <a:cs typeface="Arial"/>
              </a:rPr>
              <a:t>Qiskit</a:t>
            </a:r>
            <a:r>
              <a:rPr lang="en-US">
                <a:cs typeface="Arial"/>
              </a:rPr>
              <a:t>, and </a:t>
            </a:r>
            <a:r>
              <a:rPr lang="en-US" err="1">
                <a:cs typeface="Arial"/>
              </a:rPr>
              <a:t>Pyquil</a:t>
            </a:r>
            <a:r>
              <a:rPr lang="en-US">
                <a:cs typeface="Arial"/>
              </a:rPr>
              <a:t>. </a:t>
            </a:r>
            <a:br>
              <a:rPr lang="en-US">
                <a:cs typeface="Arial"/>
              </a:rPr>
            </a:br>
            <a:r>
              <a:rPr lang="en-US">
                <a:cs typeface="Arial"/>
              </a:rPr>
              <a:t>We ran the circuits on five IBM quantum computers with  6 well-known quantum algorithms (QAOA, Grover, etc.) as the initial test cases.</a:t>
            </a:r>
            <a:endParaRPr lang="en-US"/>
          </a:p>
        </p:txBody>
      </p:sp>
      <p:sp>
        <p:nvSpPr>
          <p:cNvPr id="17" name="Rectangle 16">
            <a:extLst>
              <a:ext uri="{FF2B5EF4-FFF2-40B4-BE49-F238E27FC236}">
                <a16:creationId xmlns:a16="http://schemas.microsoft.com/office/drawing/2014/main" id="{7A9E9EE8-7084-1EED-24BB-4E0C4AE62E4D}"/>
              </a:ext>
            </a:extLst>
          </p:cNvPr>
          <p:cNvSpPr/>
          <p:nvPr/>
        </p:nvSpPr>
        <p:spPr>
          <a:xfrm>
            <a:off x="522693" y="4401966"/>
            <a:ext cx="831272" cy="4408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20" descr="Chart, bar chart&#10;&#10;Description automatically generated">
            <a:extLst>
              <a:ext uri="{FF2B5EF4-FFF2-40B4-BE49-F238E27FC236}">
                <a16:creationId xmlns:a16="http://schemas.microsoft.com/office/drawing/2014/main" id="{53038614-AC80-BC56-2CDB-7D99C94B81E6}"/>
              </a:ext>
            </a:extLst>
          </p:cNvPr>
          <p:cNvPicPr>
            <a:picLocks noChangeAspect="1"/>
          </p:cNvPicPr>
          <p:nvPr/>
        </p:nvPicPr>
        <p:blipFill>
          <a:blip r:embed="rId3"/>
          <a:stretch>
            <a:fillRect/>
          </a:stretch>
        </p:blipFill>
        <p:spPr>
          <a:xfrm>
            <a:off x="1602090" y="2485343"/>
            <a:ext cx="4871761" cy="3012393"/>
          </a:xfrm>
          <a:prstGeom prst="rect">
            <a:avLst/>
          </a:prstGeom>
        </p:spPr>
      </p:pic>
      <p:sp>
        <p:nvSpPr>
          <p:cNvPr id="7" name="Rectangle 6">
            <a:extLst>
              <a:ext uri="{FF2B5EF4-FFF2-40B4-BE49-F238E27FC236}">
                <a16:creationId xmlns:a16="http://schemas.microsoft.com/office/drawing/2014/main" id="{9C4C1EDD-4B92-C034-743C-5DDE6DF8FE3B}"/>
              </a:ext>
            </a:extLst>
          </p:cNvPr>
          <p:cNvSpPr/>
          <p:nvPr/>
        </p:nvSpPr>
        <p:spPr>
          <a:xfrm>
            <a:off x="9287132" y="102188"/>
            <a:ext cx="1390934" cy="319790"/>
          </a:xfrm>
          <a:prstGeom prst="rect">
            <a:avLst/>
          </a:prstGeom>
          <a:solidFill>
            <a:schemeClr val="bg2">
              <a:lumMod val="20000"/>
              <a:lumOff val="80000"/>
              <a:alpha val="80000"/>
            </a:schemeClr>
          </a:solidFill>
          <a:ln w="19050">
            <a:solidFill>
              <a:schemeClr val="tx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2"/>
                </a:solidFill>
              </a:rPr>
              <a:t>FPGA</a:t>
            </a:r>
          </a:p>
        </p:txBody>
      </p:sp>
      <p:sp>
        <p:nvSpPr>
          <p:cNvPr id="8" name="Rectangle 7">
            <a:extLst>
              <a:ext uri="{FF2B5EF4-FFF2-40B4-BE49-F238E27FC236}">
                <a16:creationId xmlns:a16="http://schemas.microsoft.com/office/drawing/2014/main" id="{1347DC64-A77F-5944-3329-89419FB406CC}"/>
              </a:ext>
            </a:extLst>
          </p:cNvPr>
          <p:cNvSpPr/>
          <p:nvPr/>
        </p:nvSpPr>
        <p:spPr>
          <a:xfrm>
            <a:off x="7896198" y="102188"/>
            <a:ext cx="1390934" cy="319790"/>
          </a:xfrm>
          <a:prstGeom prst="rect">
            <a:avLst/>
          </a:prstGeom>
          <a:solidFill>
            <a:srgbClr val="C8E7A8"/>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rgbClr val="000000"/>
                </a:solidFill>
              </a:rPr>
              <a:t>Quantum</a:t>
            </a:r>
          </a:p>
        </p:txBody>
      </p:sp>
      <p:sp>
        <p:nvSpPr>
          <p:cNvPr id="9" name="Rectangle 8">
            <a:extLst>
              <a:ext uri="{FF2B5EF4-FFF2-40B4-BE49-F238E27FC236}">
                <a16:creationId xmlns:a16="http://schemas.microsoft.com/office/drawing/2014/main" id="{C08A7176-A813-0397-BAC8-0DD2850C5B92}"/>
              </a:ext>
            </a:extLst>
          </p:cNvPr>
          <p:cNvSpPr/>
          <p:nvPr/>
        </p:nvSpPr>
        <p:spPr>
          <a:xfrm>
            <a:off x="10678066" y="91488"/>
            <a:ext cx="1390934" cy="341189"/>
          </a:xfrm>
          <a:prstGeom prst="rect">
            <a:avLst/>
          </a:prstGeom>
          <a:solidFill>
            <a:schemeClr val="accent5">
              <a:lumMod val="40000"/>
              <a:lumOff val="60000"/>
              <a:alpha val="80000"/>
            </a:schemeClr>
          </a:solidFill>
          <a:ln w="190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2"/>
                </a:solidFill>
              </a:rPr>
              <a:t>MLIR</a:t>
            </a:r>
          </a:p>
        </p:txBody>
      </p:sp>
    </p:spTree>
    <p:extLst>
      <p:ext uri="{BB962C8B-B14F-4D97-AF65-F5344CB8AC3E}">
        <p14:creationId xmlns:p14="http://schemas.microsoft.com/office/powerpoint/2010/main" val="423466273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BDCCAC-8FD2-BED6-8671-6139F6530580}"/>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26</a:t>
            </a:fld>
            <a:endParaRPr lang="en-US"/>
          </a:p>
        </p:txBody>
      </p:sp>
      <p:sp>
        <p:nvSpPr>
          <p:cNvPr id="5" name="Title 4">
            <a:extLst>
              <a:ext uri="{FF2B5EF4-FFF2-40B4-BE49-F238E27FC236}">
                <a16:creationId xmlns:a16="http://schemas.microsoft.com/office/drawing/2014/main" id="{14BBD69C-8E53-2005-587D-AF3D40FC87F6}"/>
              </a:ext>
            </a:extLst>
          </p:cNvPr>
          <p:cNvSpPr>
            <a:spLocks noGrp="1"/>
          </p:cNvSpPr>
          <p:nvPr>
            <p:ph type="title"/>
          </p:nvPr>
        </p:nvSpPr>
        <p:spPr/>
        <p:txBody>
          <a:bodyPr/>
          <a:lstStyle/>
          <a:p>
            <a:r>
              <a:rPr lang="en-US">
                <a:solidFill>
                  <a:schemeClr val="tx1">
                    <a:lumMod val="50000"/>
                  </a:schemeClr>
                </a:solidFill>
              </a:rPr>
              <a:t>What we found: divergent result in quantum computers.</a:t>
            </a:r>
          </a:p>
        </p:txBody>
      </p:sp>
      <p:sp>
        <p:nvSpPr>
          <p:cNvPr id="2" name="TextBox 1">
            <a:extLst>
              <a:ext uri="{FF2B5EF4-FFF2-40B4-BE49-F238E27FC236}">
                <a16:creationId xmlns:a16="http://schemas.microsoft.com/office/drawing/2014/main" id="{B96CCA16-5367-7519-9F25-C14DF9B27BB2}"/>
              </a:ext>
            </a:extLst>
          </p:cNvPr>
          <p:cNvSpPr txBox="1"/>
          <p:nvPr/>
        </p:nvSpPr>
        <p:spPr>
          <a:xfrm>
            <a:off x="855784" y="1711569"/>
            <a:ext cx="11075110" cy="28050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buChar char="•"/>
            </a:pPr>
            <a:r>
              <a:rPr lang="en-US" sz="2400">
                <a:solidFill>
                  <a:schemeClr val="tx1">
                    <a:lumMod val="50000"/>
                  </a:schemeClr>
                </a:solidFill>
                <a:latin typeface="Calibri"/>
                <a:cs typeface="Calibri"/>
              </a:rPr>
              <a:t>The divergence cases in hardware might be due to the sub-optimal quantum circuit compilation.</a:t>
            </a:r>
            <a:endParaRPr lang="en-US">
              <a:solidFill>
                <a:schemeClr val="tx1">
                  <a:lumMod val="50000"/>
                </a:schemeClr>
              </a:solidFill>
              <a:latin typeface="Arial"/>
              <a:cs typeface="Arial"/>
            </a:endParaRPr>
          </a:p>
          <a:p>
            <a:pPr>
              <a:lnSpc>
                <a:spcPct val="150000"/>
              </a:lnSpc>
              <a:buChar char="•"/>
            </a:pPr>
            <a:r>
              <a:rPr lang="en-US" sz="2400">
                <a:solidFill>
                  <a:schemeClr val="tx1">
                    <a:lumMod val="50000"/>
                  </a:schemeClr>
                </a:solidFill>
                <a:latin typeface="Calibri"/>
                <a:cs typeface="Calibri"/>
              </a:rPr>
              <a:t>We speculated 2 possible root causes for 25 of them: </a:t>
            </a:r>
          </a:p>
          <a:p>
            <a:pPr lvl="1">
              <a:lnSpc>
                <a:spcPct val="150000"/>
              </a:lnSpc>
              <a:buChar char="•"/>
            </a:pPr>
            <a:r>
              <a:rPr lang="en-US" sz="2400">
                <a:solidFill>
                  <a:srgbClr val="FF0000"/>
                </a:solidFill>
                <a:latin typeface="Calibri"/>
                <a:cs typeface="Calibri"/>
              </a:rPr>
              <a:t>qubit dephasing</a:t>
            </a:r>
            <a:r>
              <a:rPr lang="en-US" sz="2400">
                <a:solidFill>
                  <a:schemeClr val="tx1">
                    <a:lumMod val="50000"/>
                  </a:schemeClr>
                </a:solidFill>
                <a:latin typeface="Calibri"/>
                <a:cs typeface="Calibri"/>
              </a:rPr>
              <a:t>: 9 cases. </a:t>
            </a:r>
          </a:p>
          <a:p>
            <a:pPr lvl="1">
              <a:lnSpc>
                <a:spcPct val="150000"/>
              </a:lnSpc>
              <a:buChar char="•"/>
            </a:pPr>
            <a:r>
              <a:rPr lang="en-US" sz="2400">
                <a:solidFill>
                  <a:srgbClr val="FF0000"/>
                </a:solidFill>
                <a:latin typeface="Calibri"/>
                <a:cs typeface="Calibri"/>
              </a:rPr>
              <a:t>2-qubit gate mapping</a:t>
            </a:r>
            <a:r>
              <a:rPr lang="en-US" sz="2400">
                <a:solidFill>
                  <a:schemeClr val="tx1">
                    <a:lumMod val="50000"/>
                  </a:schemeClr>
                </a:solidFill>
                <a:latin typeface="Calibri"/>
                <a:cs typeface="Calibri"/>
              </a:rPr>
              <a:t>: 16 cases. </a:t>
            </a:r>
          </a:p>
        </p:txBody>
      </p:sp>
      <p:sp>
        <p:nvSpPr>
          <p:cNvPr id="7" name="Rectangle 6">
            <a:extLst>
              <a:ext uri="{FF2B5EF4-FFF2-40B4-BE49-F238E27FC236}">
                <a16:creationId xmlns:a16="http://schemas.microsoft.com/office/drawing/2014/main" id="{A4FCA8DC-7167-D5EE-9398-D4548B693E3F}"/>
              </a:ext>
            </a:extLst>
          </p:cNvPr>
          <p:cNvSpPr/>
          <p:nvPr/>
        </p:nvSpPr>
        <p:spPr>
          <a:xfrm>
            <a:off x="9287132" y="102188"/>
            <a:ext cx="1390934" cy="319790"/>
          </a:xfrm>
          <a:prstGeom prst="rect">
            <a:avLst/>
          </a:prstGeom>
          <a:solidFill>
            <a:schemeClr val="bg2">
              <a:lumMod val="20000"/>
              <a:lumOff val="80000"/>
              <a:alpha val="80000"/>
            </a:schemeClr>
          </a:solidFill>
          <a:ln w="19050">
            <a:solidFill>
              <a:schemeClr val="tx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2"/>
                </a:solidFill>
              </a:rPr>
              <a:t>FPGA</a:t>
            </a:r>
          </a:p>
        </p:txBody>
      </p:sp>
      <p:sp>
        <p:nvSpPr>
          <p:cNvPr id="8" name="Rectangle 7">
            <a:extLst>
              <a:ext uri="{FF2B5EF4-FFF2-40B4-BE49-F238E27FC236}">
                <a16:creationId xmlns:a16="http://schemas.microsoft.com/office/drawing/2014/main" id="{373E72F2-8C98-3ED5-D898-ED40C6A1D1DC}"/>
              </a:ext>
            </a:extLst>
          </p:cNvPr>
          <p:cNvSpPr/>
          <p:nvPr/>
        </p:nvSpPr>
        <p:spPr>
          <a:xfrm>
            <a:off x="7896198" y="102188"/>
            <a:ext cx="1390934" cy="319790"/>
          </a:xfrm>
          <a:prstGeom prst="rect">
            <a:avLst/>
          </a:prstGeom>
          <a:solidFill>
            <a:srgbClr val="C8E7A8"/>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rgbClr val="000000"/>
                </a:solidFill>
              </a:rPr>
              <a:t>Quantum</a:t>
            </a:r>
          </a:p>
        </p:txBody>
      </p:sp>
      <p:sp>
        <p:nvSpPr>
          <p:cNvPr id="9" name="Rectangle 8">
            <a:extLst>
              <a:ext uri="{FF2B5EF4-FFF2-40B4-BE49-F238E27FC236}">
                <a16:creationId xmlns:a16="http://schemas.microsoft.com/office/drawing/2014/main" id="{6B1C1DF3-9986-E2EB-C0B5-6FDF4A540C94}"/>
              </a:ext>
            </a:extLst>
          </p:cNvPr>
          <p:cNvSpPr/>
          <p:nvPr/>
        </p:nvSpPr>
        <p:spPr>
          <a:xfrm>
            <a:off x="10678066" y="91488"/>
            <a:ext cx="1390934" cy="341189"/>
          </a:xfrm>
          <a:prstGeom prst="rect">
            <a:avLst/>
          </a:prstGeom>
          <a:solidFill>
            <a:schemeClr val="accent5">
              <a:lumMod val="40000"/>
              <a:lumOff val="60000"/>
              <a:alpha val="80000"/>
            </a:schemeClr>
          </a:solidFill>
          <a:ln w="190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2"/>
                </a:solidFill>
              </a:rPr>
              <a:t>MLIR</a:t>
            </a:r>
          </a:p>
        </p:txBody>
      </p:sp>
    </p:spTree>
    <p:extLst>
      <p:ext uri="{BB962C8B-B14F-4D97-AF65-F5344CB8AC3E}">
        <p14:creationId xmlns:p14="http://schemas.microsoft.com/office/powerpoint/2010/main" val="57530666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BDCCAC-8FD2-BED6-8671-6139F6530580}"/>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27</a:t>
            </a:fld>
            <a:endParaRPr lang="en-US"/>
          </a:p>
        </p:txBody>
      </p:sp>
      <p:sp>
        <p:nvSpPr>
          <p:cNvPr id="5" name="Title 4">
            <a:extLst>
              <a:ext uri="{FF2B5EF4-FFF2-40B4-BE49-F238E27FC236}">
                <a16:creationId xmlns:a16="http://schemas.microsoft.com/office/drawing/2014/main" id="{14BBD69C-8E53-2005-587D-AF3D40FC87F6}"/>
              </a:ext>
            </a:extLst>
          </p:cNvPr>
          <p:cNvSpPr>
            <a:spLocks noGrp="1"/>
          </p:cNvSpPr>
          <p:nvPr>
            <p:ph type="title"/>
          </p:nvPr>
        </p:nvSpPr>
        <p:spPr/>
        <p:txBody>
          <a:bodyPr/>
          <a:lstStyle/>
          <a:p>
            <a:r>
              <a:rPr lang="en-US">
                <a:solidFill>
                  <a:schemeClr val="tx1">
                    <a:lumMod val="50000"/>
                  </a:schemeClr>
                </a:solidFill>
              </a:rPr>
              <a:t>Qubit Dephasing</a:t>
            </a:r>
          </a:p>
        </p:txBody>
      </p:sp>
      <p:sp>
        <p:nvSpPr>
          <p:cNvPr id="6" name="TextBox 5">
            <a:extLst>
              <a:ext uri="{FF2B5EF4-FFF2-40B4-BE49-F238E27FC236}">
                <a16:creationId xmlns:a16="http://schemas.microsoft.com/office/drawing/2014/main" id="{185DA8DF-DB53-9EA1-EC09-930C5672DFD4}"/>
              </a:ext>
            </a:extLst>
          </p:cNvPr>
          <p:cNvSpPr txBox="1"/>
          <p:nvPr/>
        </p:nvSpPr>
        <p:spPr>
          <a:xfrm>
            <a:off x="7943014" y="2900153"/>
            <a:ext cx="2743200" cy="1015663"/>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50000"/>
                  </a:schemeClr>
                </a:solidFill>
                <a:latin typeface="Calibri"/>
                <a:cs typeface="Calibri"/>
              </a:rPr>
              <a:t>Qubit dephasing: </a:t>
            </a:r>
            <a:br>
              <a:rPr lang="en-US" sz="2000">
                <a:solidFill>
                  <a:schemeClr val="tx1">
                    <a:lumMod val="50000"/>
                  </a:schemeClr>
                </a:solidFill>
                <a:latin typeface="Calibri"/>
                <a:cs typeface="Calibri"/>
              </a:rPr>
            </a:br>
            <a:r>
              <a:rPr lang="en-US" sz="2000">
                <a:solidFill>
                  <a:schemeClr val="tx1">
                    <a:lumMod val="50000"/>
                  </a:schemeClr>
                </a:solidFill>
                <a:latin typeface="Calibri"/>
                <a:cs typeface="Calibri"/>
              </a:rPr>
              <a:t>no operation on #qc4 in (a) for too long time [1]. </a:t>
            </a:r>
            <a:endParaRPr lang="en-US">
              <a:solidFill>
                <a:schemeClr val="tx1">
                  <a:lumMod val="50000"/>
                </a:schemeClr>
              </a:solidFill>
              <a:cs typeface="Arial"/>
            </a:endParaRPr>
          </a:p>
        </p:txBody>
      </p:sp>
      <p:sp>
        <p:nvSpPr>
          <p:cNvPr id="7" name="Arrow: Right 6">
            <a:extLst>
              <a:ext uri="{FF2B5EF4-FFF2-40B4-BE49-F238E27FC236}">
                <a16:creationId xmlns:a16="http://schemas.microsoft.com/office/drawing/2014/main" id="{FD096018-2120-87B1-025C-D153FD3738CF}"/>
              </a:ext>
            </a:extLst>
          </p:cNvPr>
          <p:cNvSpPr/>
          <p:nvPr/>
        </p:nvSpPr>
        <p:spPr>
          <a:xfrm>
            <a:off x="6611815" y="3259015"/>
            <a:ext cx="480646"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4A8385E-4777-0AB2-FCBB-E870A5E6532A}"/>
              </a:ext>
            </a:extLst>
          </p:cNvPr>
          <p:cNvSpPr txBox="1"/>
          <p:nvPr/>
        </p:nvSpPr>
        <p:spPr>
          <a:xfrm>
            <a:off x="2137234" y="5704780"/>
            <a:ext cx="887761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50000"/>
                  </a:schemeClr>
                </a:solidFill>
                <a:latin typeface="Calibri"/>
                <a:cs typeface="Calibri"/>
              </a:rPr>
              <a:t>1. https://</a:t>
            </a:r>
            <a:r>
              <a:rPr lang="en-US" sz="2000" err="1">
                <a:solidFill>
                  <a:schemeClr val="tx1">
                    <a:lumMod val="50000"/>
                  </a:schemeClr>
                </a:solidFill>
                <a:latin typeface="Calibri"/>
                <a:cs typeface="Calibri"/>
              </a:rPr>
              <a:t>quantumai.google</a:t>
            </a:r>
            <a:r>
              <a:rPr lang="en-US" sz="2000">
                <a:solidFill>
                  <a:schemeClr val="tx1">
                    <a:lumMod val="50000"/>
                  </a:schemeClr>
                </a:solidFill>
                <a:latin typeface="Calibri"/>
                <a:cs typeface="Calibri"/>
              </a:rPr>
              <a:t>/</a:t>
            </a:r>
            <a:r>
              <a:rPr lang="en-US" sz="2000" err="1">
                <a:solidFill>
                  <a:schemeClr val="tx1">
                    <a:lumMod val="50000"/>
                  </a:schemeClr>
                </a:solidFill>
                <a:latin typeface="Calibri"/>
                <a:cs typeface="Calibri"/>
              </a:rPr>
              <a:t>cirq</a:t>
            </a:r>
            <a:r>
              <a:rPr lang="en-US" sz="2000">
                <a:solidFill>
                  <a:schemeClr val="tx1">
                    <a:lumMod val="50000"/>
                  </a:schemeClr>
                </a:solidFill>
                <a:latin typeface="Calibri"/>
                <a:cs typeface="Calibri"/>
              </a:rPr>
              <a:t>/google/</a:t>
            </a:r>
            <a:r>
              <a:rPr lang="en-US" sz="2000" err="1">
                <a:solidFill>
                  <a:schemeClr val="tx1">
                    <a:lumMod val="50000"/>
                  </a:schemeClr>
                </a:solidFill>
                <a:latin typeface="Calibri"/>
                <a:cs typeface="Calibri"/>
              </a:rPr>
              <a:t>best_practices#keep_qubits_busy</a:t>
            </a:r>
            <a:r>
              <a:rPr lang="en-US" sz="2000">
                <a:solidFill>
                  <a:schemeClr val="tx1">
                    <a:lumMod val="50000"/>
                  </a:schemeClr>
                </a:solidFill>
                <a:latin typeface="Calibri"/>
                <a:cs typeface="Calibri"/>
              </a:rPr>
              <a:t>, 2021</a:t>
            </a:r>
            <a:endParaRPr lang="en-US" sz="2000">
              <a:solidFill>
                <a:schemeClr val="tx1">
                  <a:lumMod val="50000"/>
                </a:schemeClr>
              </a:solidFill>
              <a:cs typeface="Arial"/>
            </a:endParaRPr>
          </a:p>
        </p:txBody>
      </p:sp>
      <p:pic>
        <p:nvPicPr>
          <p:cNvPr id="18" name="Picture 18" descr="Diagram&#10;&#10;Description automatically generated">
            <a:extLst>
              <a:ext uri="{FF2B5EF4-FFF2-40B4-BE49-F238E27FC236}">
                <a16:creationId xmlns:a16="http://schemas.microsoft.com/office/drawing/2014/main" id="{53B10B37-93EC-F1EA-EF3C-2170ABC39353}"/>
              </a:ext>
            </a:extLst>
          </p:cNvPr>
          <p:cNvPicPr>
            <a:picLocks noChangeAspect="1"/>
          </p:cNvPicPr>
          <p:nvPr/>
        </p:nvPicPr>
        <p:blipFill>
          <a:blip r:embed="rId3"/>
          <a:srcRect l="4767"/>
          <a:stretch/>
        </p:blipFill>
        <p:spPr>
          <a:xfrm>
            <a:off x="1396312" y="1549620"/>
            <a:ext cx="4748569" cy="3836174"/>
          </a:xfrm>
          <a:prstGeom prst="rect">
            <a:avLst/>
          </a:prstGeom>
        </p:spPr>
      </p:pic>
      <p:sp>
        <p:nvSpPr>
          <p:cNvPr id="2" name="Rectangle 1">
            <a:extLst>
              <a:ext uri="{FF2B5EF4-FFF2-40B4-BE49-F238E27FC236}">
                <a16:creationId xmlns:a16="http://schemas.microsoft.com/office/drawing/2014/main" id="{84104BA3-263E-D367-F501-1BE077FD6DB6}"/>
              </a:ext>
            </a:extLst>
          </p:cNvPr>
          <p:cNvSpPr/>
          <p:nvPr/>
        </p:nvSpPr>
        <p:spPr>
          <a:xfrm>
            <a:off x="1396313" y="2900153"/>
            <a:ext cx="4638725" cy="20710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65F948D-59A1-C82C-12BD-57765D4AD8FB}"/>
              </a:ext>
            </a:extLst>
          </p:cNvPr>
          <p:cNvSpPr/>
          <p:nvPr/>
        </p:nvSpPr>
        <p:spPr>
          <a:xfrm>
            <a:off x="9287132" y="102188"/>
            <a:ext cx="1390934" cy="319790"/>
          </a:xfrm>
          <a:prstGeom prst="rect">
            <a:avLst/>
          </a:prstGeom>
          <a:solidFill>
            <a:schemeClr val="bg2">
              <a:lumMod val="20000"/>
              <a:lumOff val="80000"/>
              <a:alpha val="80000"/>
            </a:schemeClr>
          </a:solidFill>
          <a:ln w="19050">
            <a:solidFill>
              <a:schemeClr val="tx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2"/>
                </a:solidFill>
              </a:rPr>
              <a:t>FPGA</a:t>
            </a:r>
          </a:p>
        </p:txBody>
      </p:sp>
      <p:sp>
        <p:nvSpPr>
          <p:cNvPr id="11" name="Rectangle 10">
            <a:extLst>
              <a:ext uri="{FF2B5EF4-FFF2-40B4-BE49-F238E27FC236}">
                <a16:creationId xmlns:a16="http://schemas.microsoft.com/office/drawing/2014/main" id="{B791A3F8-B936-0E39-CFE7-97EAB817E3F6}"/>
              </a:ext>
            </a:extLst>
          </p:cNvPr>
          <p:cNvSpPr/>
          <p:nvPr/>
        </p:nvSpPr>
        <p:spPr>
          <a:xfrm>
            <a:off x="7896198" y="102188"/>
            <a:ext cx="1390934" cy="319790"/>
          </a:xfrm>
          <a:prstGeom prst="rect">
            <a:avLst/>
          </a:prstGeom>
          <a:solidFill>
            <a:srgbClr val="C8E7A8"/>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rgbClr val="000000"/>
                </a:solidFill>
              </a:rPr>
              <a:t>Quantum</a:t>
            </a:r>
          </a:p>
        </p:txBody>
      </p:sp>
      <p:sp>
        <p:nvSpPr>
          <p:cNvPr id="12" name="Rectangle 11">
            <a:extLst>
              <a:ext uri="{FF2B5EF4-FFF2-40B4-BE49-F238E27FC236}">
                <a16:creationId xmlns:a16="http://schemas.microsoft.com/office/drawing/2014/main" id="{E9F955CE-B183-DE7D-B9AF-E2827B0D1F1A}"/>
              </a:ext>
            </a:extLst>
          </p:cNvPr>
          <p:cNvSpPr/>
          <p:nvPr/>
        </p:nvSpPr>
        <p:spPr>
          <a:xfrm>
            <a:off x="10678066" y="91488"/>
            <a:ext cx="1390934" cy="341189"/>
          </a:xfrm>
          <a:prstGeom prst="rect">
            <a:avLst/>
          </a:prstGeom>
          <a:solidFill>
            <a:schemeClr val="accent5">
              <a:lumMod val="40000"/>
              <a:lumOff val="60000"/>
              <a:alpha val="80000"/>
            </a:schemeClr>
          </a:solidFill>
          <a:ln w="190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2"/>
                </a:solidFill>
              </a:rPr>
              <a:t>MLIR</a:t>
            </a:r>
          </a:p>
        </p:txBody>
      </p:sp>
    </p:spTree>
    <p:extLst>
      <p:ext uri="{BB962C8B-B14F-4D97-AF65-F5344CB8AC3E}">
        <p14:creationId xmlns:p14="http://schemas.microsoft.com/office/powerpoint/2010/main" val="6933663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BDCCAC-8FD2-BED6-8671-6139F6530580}"/>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28</a:t>
            </a:fld>
            <a:endParaRPr lang="en-US"/>
          </a:p>
        </p:txBody>
      </p:sp>
      <p:sp>
        <p:nvSpPr>
          <p:cNvPr id="5" name="Title 4">
            <a:extLst>
              <a:ext uri="{FF2B5EF4-FFF2-40B4-BE49-F238E27FC236}">
                <a16:creationId xmlns:a16="http://schemas.microsoft.com/office/drawing/2014/main" id="{14BBD69C-8E53-2005-587D-AF3D40FC87F6}"/>
              </a:ext>
            </a:extLst>
          </p:cNvPr>
          <p:cNvSpPr>
            <a:spLocks noGrp="1"/>
          </p:cNvSpPr>
          <p:nvPr>
            <p:ph type="title"/>
          </p:nvPr>
        </p:nvSpPr>
        <p:spPr/>
        <p:txBody>
          <a:bodyPr/>
          <a:lstStyle/>
          <a:p>
            <a:r>
              <a:rPr lang="en-US">
                <a:solidFill>
                  <a:schemeClr val="tx1">
                    <a:lumMod val="50000"/>
                  </a:schemeClr>
                </a:solidFill>
              </a:rPr>
              <a:t>Sub-Optimal 2-qubit Gate Mapping</a:t>
            </a:r>
          </a:p>
        </p:txBody>
      </p:sp>
      <p:pic>
        <p:nvPicPr>
          <p:cNvPr id="2" name="Picture 2" descr="Diagram&#10;&#10;Description automatically generated">
            <a:extLst>
              <a:ext uri="{FF2B5EF4-FFF2-40B4-BE49-F238E27FC236}">
                <a16:creationId xmlns:a16="http://schemas.microsoft.com/office/drawing/2014/main" id="{5E858734-B55D-43DA-1A88-D0B8BA61C99B}"/>
              </a:ext>
            </a:extLst>
          </p:cNvPr>
          <p:cNvPicPr>
            <a:picLocks noChangeAspect="1"/>
          </p:cNvPicPr>
          <p:nvPr/>
        </p:nvPicPr>
        <p:blipFill>
          <a:blip r:embed="rId3"/>
          <a:stretch>
            <a:fillRect/>
          </a:stretch>
        </p:blipFill>
        <p:spPr>
          <a:xfrm>
            <a:off x="851425" y="1367793"/>
            <a:ext cx="5526704" cy="4197984"/>
          </a:xfrm>
          <a:prstGeom prst="rect">
            <a:avLst/>
          </a:prstGeom>
        </p:spPr>
      </p:pic>
      <p:sp>
        <p:nvSpPr>
          <p:cNvPr id="9" name="Arrow: Right 8">
            <a:extLst>
              <a:ext uri="{FF2B5EF4-FFF2-40B4-BE49-F238E27FC236}">
                <a16:creationId xmlns:a16="http://schemas.microsoft.com/office/drawing/2014/main" id="{632505DC-7975-DBED-3D7A-FF5F957C39F3}"/>
              </a:ext>
            </a:extLst>
          </p:cNvPr>
          <p:cNvSpPr/>
          <p:nvPr/>
        </p:nvSpPr>
        <p:spPr>
          <a:xfrm>
            <a:off x="6611815" y="3259015"/>
            <a:ext cx="480646"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3746E73-3619-A3C6-A9F6-95AD66002ADD}"/>
              </a:ext>
            </a:extLst>
          </p:cNvPr>
          <p:cNvSpPr txBox="1"/>
          <p:nvPr/>
        </p:nvSpPr>
        <p:spPr>
          <a:xfrm>
            <a:off x="7548876" y="3247264"/>
            <a:ext cx="3153406" cy="224676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50000"/>
                  </a:schemeClr>
                </a:solidFill>
                <a:latin typeface="Arial"/>
                <a:cs typeface="Calibri"/>
              </a:rPr>
              <a:t>- The connection between #qc2 and #qc3 is far worse than it between #qc2 and #qc1 [1]. </a:t>
            </a:r>
            <a:br>
              <a:rPr lang="en-US" sz="2000">
                <a:solidFill>
                  <a:schemeClr val="tx1">
                    <a:lumMod val="50000"/>
                  </a:schemeClr>
                </a:solidFill>
                <a:latin typeface="Arial"/>
                <a:cs typeface="Calibri"/>
              </a:rPr>
            </a:br>
            <a:br>
              <a:rPr lang="en-US" sz="2000">
                <a:solidFill>
                  <a:schemeClr val="tx1">
                    <a:lumMod val="50000"/>
                  </a:schemeClr>
                </a:solidFill>
                <a:latin typeface="Arial"/>
                <a:cs typeface="Calibri"/>
              </a:rPr>
            </a:br>
            <a:r>
              <a:rPr lang="en-US" sz="2000">
                <a:solidFill>
                  <a:schemeClr val="tx1">
                    <a:lumMod val="50000"/>
                  </a:schemeClr>
                </a:solidFill>
                <a:latin typeface="Arial"/>
                <a:cs typeface="Calibri"/>
              </a:rPr>
              <a:t>- Circuit (a) leads to divergent results.</a:t>
            </a:r>
          </a:p>
        </p:txBody>
      </p:sp>
      <p:sp>
        <p:nvSpPr>
          <p:cNvPr id="6" name="TextBox 5">
            <a:extLst>
              <a:ext uri="{FF2B5EF4-FFF2-40B4-BE49-F238E27FC236}">
                <a16:creationId xmlns:a16="http://schemas.microsoft.com/office/drawing/2014/main" id="{0C4D9593-2414-CADD-FEFB-307ECA7B9391}"/>
              </a:ext>
            </a:extLst>
          </p:cNvPr>
          <p:cNvSpPr txBox="1"/>
          <p:nvPr/>
        </p:nvSpPr>
        <p:spPr>
          <a:xfrm>
            <a:off x="1589349" y="5692185"/>
            <a:ext cx="1004265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50000"/>
                  </a:schemeClr>
                </a:solidFill>
                <a:latin typeface="Calibri"/>
                <a:cs typeface="Calibri"/>
              </a:rPr>
              <a:t>1. https://quantum-</a:t>
            </a:r>
            <a:r>
              <a:rPr lang="en-US" sz="2000" err="1">
                <a:solidFill>
                  <a:schemeClr val="tx1">
                    <a:lumMod val="50000"/>
                  </a:schemeClr>
                </a:solidFill>
                <a:latin typeface="Calibri"/>
                <a:cs typeface="Calibri"/>
              </a:rPr>
              <a:t>computing.ibm.com</a:t>
            </a:r>
            <a:r>
              <a:rPr lang="en-US" sz="2000">
                <a:solidFill>
                  <a:schemeClr val="tx1">
                    <a:lumMod val="50000"/>
                  </a:schemeClr>
                </a:solidFill>
                <a:latin typeface="Calibri"/>
                <a:cs typeface="Calibri"/>
              </a:rPr>
              <a:t>/services/</a:t>
            </a:r>
            <a:r>
              <a:rPr lang="en-US" sz="2000" err="1">
                <a:solidFill>
                  <a:schemeClr val="tx1">
                    <a:lumMod val="50000"/>
                  </a:schemeClr>
                </a:solidFill>
                <a:latin typeface="Calibri"/>
                <a:cs typeface="Calibri"/>
              </a:rPr>
              <a:t>resources?tab</a:t>
            </a:r>
            <a:r>
              <a:rPr lang="en-US" sz="2000">
                <a:solidFill>
                  <a:schemeClr val="tx1">
                    <a:lumMod val="50000"/>
                  </a:schemeClr>
                </a:solidFill>
                <a:latin typeface="Calibri"/>
                <a:cs typeface="Calibri"/>
              </a:rPr>
              <a:t>=</a:t>
            </a:r>
            <a:r>
              <a:rPr lang="en-US" sz="2000" err="1">
                <a:solidFill>
                  <a:schemeClr val="tx1">
                    <a:lumMod val="50000"/>
                  </a:schemeClr>
                </a:solidFill>
                <a:latin typeface="Calibri"/>
                <a:cs typeface="Calibri"/>
              </a:rPr>
              <a:t>yours&amp;system</a:t>
            </a:r>
            <a:r>
              <a:rPr lang="en-US" sz="2000">
                <a:solidFill>
                  <a:schemeClr val="tx1">
                    <a:lumMod val="50000"/>
                  </a:schemeClr>
                </a:solidFill>
                <a:latin typeface="Calibri"/>
                <a:cs typeface="Calibri"/>
              </a:rPr>
              <a:t>=</a:t>
            </a:r>
            <a:r>
              <a:rPr lang="en-US" sz="2000" err="1">
                <a:solidFill>
                  <a:schemeClr val="tx1">
                    <a:lumMod val="50000"/>
                  </a:schemeClr>
                </a:solidFill>
                <a:latin typeface="Calibri"/>
                <a:cs typeface="Calibri"/>
              </a:rPr>
              <a:t>santiago</a:t>
            </a:r>
            <a:endParaRPr lang="en-US" sz="2000">
              <a:solidFill>
                <a:schemeClr val="tx1">
                  <a:lumMod val="50000"/>
                </a:schemeClr>
              </a:solidFill>
            </a:endParaRPr>
          </a:p>
        </p:txBody>
      </p:sp>
      <p:sp>
        <p:nvSpPr>
          <p:cNvPr id="3" name="Rectangle 2">
            <a:extLst>
              <a:ext uri="{FF2B5EF4-FFF2-40B4-BE49-F238E27FC236}">
                <a16:creationId xmlns:a16="http://schemas.microsoft.com/office/drawing/2014/main" id="{494FEEC6-97C9-050D-CA94-B2A956934C0C}"/>
              </a:ext>
            </a:extLst>
          </p:cNvPr>
          <p:cNvSpPr/>
          <p:nvPr/>
        </p:nvSpPr>
        <p:spPr>
          <a:xfrm>
            <a:off x="1767016" y="1672046"/>
            <a:ext cx="636550" cy="6166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1C1118B-5B98-3439-BBFF-AD7302B76FF1}"/>
              </a:ext>
            </a:extLst>
          </p:cNvPr>
          <p:cNvSpPr/>
          <p:nvPr/>
        </p:nvSpPr>
        <p:spPr>
          <a:xfrm>
            <a:off x="1458097" y="1672046"/>
            <a:ext cx="271848" cy="15869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C756B9F-B833-267A-6860-06F7838F1D3D}"/>
              </a:ext>
            </a:extLst>
          </p:cNvPr>
          <p:cNvSpPr/>
          <p:nvPr/>
        </p:nvSpPr>
        <p:spPr>
          <a:xfrm>
            <a:off x="1601706" y="3563268"/>
            <a:ext cx="271848" cy="15869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Diagram 12">
            <a:extLst>
              <a:ext uri="{FF2B5EF4-FFF2-40B4-BE49-F238E27FC236}">
                <a16:creationId xmlns:a16="http://schemas.microsoft.com/office/drawing/2014/main" id="{4D95EB91-41B6-A1E5-83B4-E4A02F8AA478}"/>
              </a:ext>
            </a:extLst>
          </p:cNvPr>
          <p:cNvGraphicFramePr/>
          <p:nvPr>
            <p:extLst>
              <p:ext uri="{D42A27DB-BD31-4B8C-83A1-F6EECF244321}">
                <p14:modId xmlns:p14="http://schemas.microsoft.com/office/powerpoint/2010/main" val="1798611878"/>
              </p:ext>
            </p:extLst>
          </p:nvPr>
        </p:nvGraphicFramePr>
        <p:xfrm>
          <a:off x="7210243" y="1377864"/>
          <a:ext cx="3703865" cy="16969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Rectangle 13">
            <a:extLst>
              <a:ext uri="{FF2B5EF4-FFF2-40B4-BE49-F238E27FC236}">
                <a16:creationId xmlns:a16="http://schemas.microsoft.com/office/drawing/2014/main" id="{FACCEA24-0675-6F43-E50D-F1149279D6AA}"/>
              </a:ext>
            </a:extLst>
          </p:cNvPr>
          <p:cNvSpPr/>
          <p:nvPr/>
        </p:nvSpPr>
        <p:spPr>
          <a:xfrm>
            <a:off x="9287132" y="102188"/>
            <a:ext cx="1390934" cy="319790"/>
          </a:xfrm>
          <a:prstGeom prst="rect">
            <a:avLst/>
          </a:prstGeom>
          <a:solidFill>
            <a:schemeClr val="bg2">
              <a:lumMod val="20000"/>
              <a:lumOff val="80000"/>
              <a:alpha val="80000"/>
            </a:schemeClr>
          </a:solidFill>
          <a:ln w="19050">
            <a:solidFill>
              <a:schemeClr val="tx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2"/>
                </a:solidFill>
              </a:rPr>
              <a:t>FPGA</a:t>
            </a:r>
          </a:p>
        </p:txBody>
      </p:sp>
      <p:sp>
        <p:nvSpPr>
          <p:cNvPr id="15" name="Rectangle 14">
            <a:extLst>
              <a:ext uri="{FF2B5EF4-FFF2-40B4-BE49-F238E27FC236}">
                <a16:creationId xmlns:a16="http://schemas.microsoft.com/office/drawing/2014/main" id="{5B415F25-7B6E-7B03-4940-CD91FEC61C27}"/>
              </a:ext>
            </a:extLst>
          </p:cNvPr>
          <p:cNvSpPr/>
          <p:nvPr/>
        </p:nvSpPr>
        <p:spPr>
          <a:xfrm>
            <a:off x="7896198" y="102188"/>
            <a:ext cx="1390934" cy="319790"/>
          </a:xfrm>
          <a:prstGeom prst="rect">
            <a:avLst/>
          </a:prstGeom>
          <a:solidFill>
            <a:srgbClr val="C8E7A8"/>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rgbClr val="000000"/>
                </a:solidFill>
              </a:rPr>
              <a:t>Quantum</a:t>
            </a:r>
          </a:p>
        </p:txBody>
      </p:sp>
      <p:sp>
        <p:nvSpPr>
          <p:cNvPr id="16" name="Rectangle 15">
            <a:extLst>
              <a:ext uri="{FF2B5EF4-FFF2-40B4-BE49-F238E27FC236}">
                <a16:creationId xmlns:a16="http://schemas.microsoft.com/office/drawing/2014/main" id="{9C59AC75-BC23-C804-170D-5CDABB6F415F}"/>
              </a:ext>
            </a:extLst>
          </p:cNvPr>
          <p:cNvSpPr/>
          <p:nvPr/>
        </p:nvSpPr>
        <p:spPr>
          <a:xfrm>
            <a:off x="10678066" y="91488"/>
            <a:ext cx="1390934" cy="341189"/>
          </a:xfrm>
          <a:prstGeom prst="rect">
            <a:avLst/>
          </a:prstGeom>
          <a:solidFill>
            <a:schemeClr val="accent5">
              <a:lumMod val="40000"/>
              <a:lumOff val="60000"/>
              <a:alpha val="80000"/>
            </a:schemeClr>
          </a:solidFill>
          <a:ln w="190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2"/>
                </a:solidFill>
              </a:rPr>
              <a:t>MLIR</a:t>
            </a:r>
          </a:p>
        </p:txBody>
      </p:sp>
    </p:spTree>
    <p:extLst>
      <p:ext uri="{BB962C8B-B14F-4D97-AF65-F5344CB8AC3E}">
        <p14:creationId xmlns:p14="http://schemas.microsoft.com/office/powerpoint/2010/main" val="2739293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BDCCAC-8FD2-BED6-8671-6139F6530580}"/>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29</a:t>
            </a:fld>
            <a:endParaRPr lang="en-US"/>
          </a:p>
        </p:txBody>
      </p:sp>
      <p:sp>
        <p:nvSpPr>
          <p:cNvPr id="5" name="Title 4">
            <a:extLst>
              <a:ext uri="{FF2B5EF4-FFF2-40B4-BE49-F238E27FC236}">
                <a16:creationId xmlns:a16="http://schemas.microsoft.com/office/drawing/2014/main" id="{14BBD69C-8E53-2005-587D-AF3D40FC87F6}"/>
              </a:ext>
            </a:extLst>
          </p:cNvPr>
          <p:cNvSpPr>
            <a:spLocks noGrp="1"/>
          </p:cNvSpPr>
          <p:nvPr>
            <p:ph type="title"/>
          </p:nvPr>
        </p:nvSpPr>
        <p:spPr/>
        <p:txBody>
          <a:bodyPr/>
          <a:lstStyle/>
          <a:p>
            <a:r>
              <a:rPr lang="en-US">
                <a:solidFill>
                  <a:schemeClr val="tx1">
                    <a:lumMod val="50000"/>
                  </a:schemeClr>
                </a:solidFill>
              </a:rPr>
              <a:t>Conclusion</a:t>
            </a:r>
          </a:p>
        </p:txBody>
      </p:sp>
      <p:sp>
        <p:nvSpPr>
          <p:cNvPr id="2" name="TextBox 1">
            <a:extLst>
              <a:ext uri="{FF2B5EF4-FFF2-40B4-BE49-F238E27FC236}">
                <a16:creationId xmlns:a16="http://schemas.microsoft.com/office/drawing/2014/main" id="{BE55D259-9C8C-9045-0EE1-D660381DD675}"/>
              </a:ext>
            </a:extLst>
          </p:cNvPr>
          <p:cNvSpPr txBox="1"/>
          <p:nvPr/>
        </p:nvSpPr>
        <p:spPr>
          <a:xfrm>
            <a:off x="717913" y="1322622"/>
            <a:ext cx="11334173" cy="22398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150000"/>
              </a:lnSpc>
              <a:buFont typeface="Arial,Sans-Serif"/>
              <a:buChar char="•"/>
            </a:pPr>
            <a:r>
              <a:rPr lang="en-US" sz="2400">
                <a:solidFill>
                  <a:schemeClr val="tx1">
                    <a:lumMod val="50000"/>
                  </a:schemeClr>
                </a:solidFill>
                <a:ea typeface="+mn-lt"/>
                <a:cs typeface="+mn-lt"/>
              </a:rPr>
              <a:t>By accounting for characteristics of quantum hardware, </a:t>
            </a:r>
            <a:r>
              <a:rPr lang="en-US" sz="2400" err="1">
                <a:solidFill>
                  <a:schemeClr val="tx1">
                    <a:lumMod val="50000"/>
                  </a:schemeClr>
                </a:solidFill>
                <a:ea typeface="+mn-lt"/>
                <a:cs typeface="+mn-lt"/>
              </a:rPr>
              <a:t>QDiff</a:t>
            </a:r>
            <a:r>
              <a:rPr lang="en-US" sz="2400">
                <a:solidFill>
                  <a:schemeClr val="tx1">
                    <a:lumMod val="50000"/>
                  </a:schemeClr>
                </a:solidFill>
                <a:ea typeface="+mn-lt"/>
                <a:cs typeface="+mn-lt"/>
              </a:rPr>
              <a:t> redesigned the differential testing for quantum software stacks</a:t>
            </a:r>
          </a:p>
          <a:p>
            <a:pPr marL="342900" indent="-342900">
              <a:lnSpc>
                <a:spcPct val="150000"/>
              </a:lnSpc>
              <a:buFont typeface="Arial,Sans-Serif"/>
              <a:buChar char="•"/>
            </a:pPr>
            <a:r>
              <a:rPr lang="en-US" sz="2400">
                <a:solidFill>
                  <a:schemeClr val="tx1">
                    <a:lumMod val="50000"/>
                  </a:schemeClr>
                </a:solidFill>
                <a:ea typeface="+mn-lt"/>
                <a:cs typeface="+mn-lt"/>
              </a:rPr>
              <a:t>Selected as SIGSOFT research highlights</a:t>
            </a:r>
          </a:p>
          <a:p>
            <a:pPr marL="342900" indent="-342900">
              <a:lnSpc>
                <a:spcPct val="150000"/>
              </a:lnSpc>
              <a:buFont typeface="Arial,Sans-Serif"/>
              <a:buChar char="•"/>
            </a:pPr>
            <a:r>
              <a:rPr lang="en-US" sz="2400">
                <a:solidFill>
                  <a:schemeClr val="tx1">
                    <a:lumMod val="50000"/>
                  </a:schemeClr>
                </a:solidFill>
                <a:ea typeface="+mn-lt"/>
                <a:cs typeface="+mn-lt"/>
              </a:rPr>
              <a:t>Inspired the follow up works like </a:t>
            </a:r>
            <a:r>
              <a:rPr lang="en-US" sz="2400" err="1">
                <a:solidFill>
                  <a:schemeClr val="tx1">
                    <a:lumMod val="50000"/>
                  </a:schemeClr>
                </a:solidFill>
                <a:ea typeface="+mn-lt"/>
                <a:cs typeface="+mn-lt"/>
              </a:rPr>
              <a:t>MorphQ</a:t>
            </a:r>
            <a:r>
              <a:rPr lang="en-US" sz="2400">
                <a:solidFill>
                  <a:schemeClr val="tx1">
                    <a:lumMod val="50000"/>
                  </a:schemeClr>
                </a:solidFill>
                <a:ea typeface="+mn-lt"/>
                <a:cs typeface="+mn-lt"/>
              </a:rPr>
              <a:t> (compiler testing designed for </a:t>
            </a:r>
            <a:r>
              <a:rPr lang="en-US" sz="2400" err="1">
                <a:solidFill>
                  <a:schemeClr val="tx1">
                    <a:lumMod val="50000"/>
                  </a:schemeClr>
                </a:solidFill>
                <a:ea typeface="+mn-lt"/>
                <a:cs typeface="+mn-lt"/>
              </a:rPr>
              <a:t>Qiskit</a:t>
            </a:r>
            <a:r>
              <a:rPr lang="en-US" sz="2400">
                <a:solidFill>
                  <a:schemeClr val="tx1">
                    <a:lumMod val="50000"/>
                  </a:schemeClr>
                </a:solidFill>
                <a:ea typeface="+mn-lt"/>
                <a:cs typeface="+mn-lt"/>
              </a:rPr>
              <a:t>)</a:t>
            </a:r>
          </a:p>
        </p:txBody>
      </p:sp>
      <p:sp>
        <p:nvSpPr>
          <p:cNvPr id="7" name="Rectangle 6">
            <a:extLst>
              <a:ext uri="{FF2B5EF4-FFF2-40B4-BE49-F238E27FC236}">
                <a16:creationId xmlns:a16="http://schemas.microsoft.com/office/drawing/2014/main" id="{3F2827F4-D4D4-D47D-787B-99FCC43E28BC}"/>
              </a:ext>
            </a:extLst>
          </p:cNvPr>
          <p:cNvSpPr/>
          <p:nvPr/>
        </p:nvSpPr>
        <p:spPr>
          <a:xfrm>
            <a:off x="9287132" y="102188"/>
            <a:ext cx="1390934" cy="319790"/>
          </a:xfrm>
          <a:prstGeom prst="rect">
            <a:avLst/>
          </a:prstGeom>
          <a:solidFill>
            <a:schemeClr val="bg2">
              <a:lumMod val="20000"/>
              <a:lumOff val="80000"/>
              <a:alpha val="80000"/>
            </a:schemeClr>
          </a:solidFill>
          <a:ln w="19050">
            <a:solidFill>
              <a:schemeClr val="tx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2"/>
                </a:solidFill>
              </a:rPr>
              <a:t>FPGA</a:t>
            </a:r>
          </a:p>
        </p:txBody>
      </p:sp>
      <p:sp>
        <p:nvSpPr>
          <p:cNvPr id="8" name="Rectangle 7">
            <a:extLst>
              <a:ext uri="{FF2B5EF4-FFF2-40B4-BE49-F238E27FC236}">
                <a16:creationId xmlns:a16="http://schemas.microsoft.com/office/drawing/2014/main" id="{76311805-C930-FCA9-3DD3-A042B0713A94}"/>
              </a:ext>
            </a:extLst>
          </p:cNvPr>
          <p:cNvSpPr/>
          <p:nvPr/>
        </p:nvSpPr>
        <p:spPr>
          <a:xfrm>
            <a:off x="7896198" y="102188"/>
            <a:ext cx="1390934" cy="319790"/>
          </a:xfrm>
          <a:prstGeom prst="rect">
            <a:avLst/>
          </a:prstGeom>
          <a:solidFill>
            <a:srgbClr val="C8E7A8"/>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rgbClr val="000000"/>
                </a:solidFill>
              </a:rPr>
              <a:t>Quantum</a:t>
            </a:r>
          </a:p>
        </p:txBody>
      </p:sp>
      <p:sp>
        <p:nvSpPr>
          <p:cNvPr id="9" name="Rectangle 8">
            <a:extLst>
              <a:ext uri="{FF2B5EF4-FFF2-40B4-BE49-F238E27FC236}">
                <a16:creationId xmlns:a16="http://schemas.microsoft.com/office/drawing/2014/main" id="{836BB5EB-94FD-A177-C8EC-B89F6D4417D5}"/>
              </a:ext>
            </a:extLst>
          </p:cNvPr>
          <p:cNvSpPr/>
          <p:nvPr/>
        </p:nvSpPr>
        <p:spPr>
          <a:xfrm>
            <a:off x="10678066" y="91488"/>
            <a:ext cx="1390934" cy="341189"/>
          </a:xfrm>
          <a:prstGeom prst="rect">
            <a:avLst/>
          </a:prstGeom>
          <a:solidFill>
            <a:schemeClr val="accent5">
              <a:lumMod val="40000"/>
              <a:lumOff val="60000"/>
              <a:alpha val="80000"/>
            </a:schemeClr>
          </a:solidFill>
          <a:ln w="190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2"/>
                </a:solidFill>
              </a:rPr>
              <a:t>MLIR</a:t>
            </a:r>
          </a:p>
        </p:txBody>
      </p:sp>
    </p:spTree>
    <p:extLst>
      <p:ext uri="{BB962C8B-B14F-4D97-AF65-F5344CB8AC3E}">
        <p14:creationId xmlns:p14="http://schemas.microsoft.com/office/powerpoint/2010/main" val="4194835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2">
          <a:extLst>
            <a:ext uri="{FF2B5EF4-FFF2-40B4-BE49-F238E27FC236}">
              <a16:creationId xmlns:a16="http://schemas.microsoft.com/office/drawing/2014/main" id="{E35EB163-B21C-5EC7-76B5-5222C1C3FDD8}"/>
            </a:ext>
          </a:extLst>
        </p:cNvPr>
        <p:cNvGrpSpPr/>
        <p:nvPr/>
      </p:nvGrpSpPr>
      <p:grpSpPr>
        <a:xfrm>
          <a:off x="0" y="0"/>
          <a:ext cx="0" cy="0"/>
          <a:chOff x="0" y="0"/>
          <a:chExt cx="0" cy="0"/>
        </a:xfrm>
      </p:grpSpPr>
      <p:sp>
        <p:nvSpPr>
          <p:cNvPr id="143" name="Google Shape;143;p20">
            <a:extLst>
              <a:ext uri="{FF2B5EF4-FFF2-40B4-BE49-F238E27FC236}">
                <a16:creationId xmlns:a16="http://schemas.microsoft.com/office/drawing/2014/main" id="{DD07CFA9-02B2-DBF9-6DB6-C0F73F188F74}"/>
              </a:ext>
            </a:extLst>
          </p:cNvPr>
          <p:cNvSpPr txBox="1">
            <a:spLocks noGrp="1"/>
          </p:cNvSpPr>
          <p:nvPr>
            <p:ph type="sldNum" idx="12"/>
          </p:nvPr>
        </p:nvSpPr>
        <p:spPr>
          <a:xfrm>
            <a:off x="11582400" y="6339841"/>
            <a:ext cx="609600" cy="508913"/>
          </a:xfrm>
          <a:prstGeom prst="rect">
            <a:avLst/>
          </a:prstGeom>
        </p:spPr>
        <p:txBody>
          <a:bodyPr spcFirstLastPara="1" wrap="square" lIns="0" tIns="0" rIns="0" bIns="341367" anchor="t" anchorCtr="0">
            <a:spAutoFit/>
          </a:bodyPr>
          <a:lstStyle/>
          <a:p>
            <a:fld id="{00000000-1234-1234-1234-123412341234}" type="slidenum">
              <a:rPr lang="en-US"/>
              <a:pPr/>
              <a:t>3</a:t>
            </a:fld>
            <a:endParaRPr/>
          </a:p>
        </p:txBody>
      </p:sp>
      <p:sp>
        <p:nvSpPr>
          <p:cNvPr id="144" name="Google Shape;144;p20">
            <a:extLst>
              <a:ext uri="{FF2B5EF4-FFF2-40B4-BE49-F238E27FC236}">
                <a16:creationId xmlns:a16="http://schemas.microsoft.com/office/drawing/2014/main" id="{9A0440E0-8C43-7FB6-B5A8-D3ECBCBC12B7}"/>
              </a:ext>
            </a:extLst>
          </p:cNvPr>
          <p:cNvSpPr txBox="1">
            <a:spLocks noGrp="1"/>
          </p:cNvSpPr>
          <p:nvPr>
            <p:ph type="title"/>
          </p:nvPr>
        </p:nvSpPr>
        <p:spPr>
          <a:xfrm>
            <a:off x="853439" y="619270"/>
            <a:ext cx="10363200" cy="387798"/>
          </a:xfrm>
          <a:prstGeom prst="rect">
            <a:avLst/>
          </a:prstGeom>
        </p:spPr>
        <p:txBody>
          <a:bodyPr spcFirstLastPara="1" wrap="square" lIns="0" tIns="0" rIns="0" bIns="0" anchor="b" anchorCtr="0">
            <a:spAutoFit/>
          </a:bodyPr>
          <a:lstStyle/>
          <a:p>
            <a:r>
              <a:rPr lang="en-US">
                <a:solidFill>
                  <a:schemeClr val="tx1">
                    <a:lumMod val="50000"/>
                  </a:schemeClr>
                </a:solidFill>
              </a:rPr>
              <a:t>What does a heterogeneous application look like?</a:t>
            </a:r>
          </a:p>
        </p:txBody>
      </p:sp>
      <p:sp>
        <p:nvSpPr>
          <p:cNvPr id="2" name="Rectangle 1">
            <a:extLst>
              <a:ext uri="{FF2B5EF4-FFF2-40B4-BE49-F238E27FC236}">
                <a16:creationId xmlns:a16="http://schemas.microsoft.com/office/drawing/2014/main" id="{1EB32408-7FA1-1685-154A-4821A7A7B584}"/>
              </a:ext>
            </a:extLst>
          </p:cNvPr>
          <p:cNvSpPr/>
          <p:nvPr/>
        </p:nvSpPr>
        <p:spPr>
          <a:xfrm>
            <a:off x="889114" y="2205236"/>
            <a:ext cx="2814367" cy="2070550"/>
          </a:xfrm>
          <a:prstGeom prst="rect">
            <a:avLst/>
          </a:prstGeom>
          <a:solidFill>
            <a:schemeClr val="tx1">
              <a:lumMod val="20000"/>
              <a:lumOff val="8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5">
            <a:extLst>
              <a:ext uri="{FF2B5EF4-FFF2-40B4-BE49-F238E27FC236}">
                <a16:creationId xmlns:a16="http://schemas.microsoft.com/office/drawing/2014/main" id="{648EF9DD-CE59-56AE-0CA6-C029859F5BBC}"/>
              </a:ext>
            </a:extLst>
          </p:cNvPr>
          <p:cNvPicPr>
            <a:picLocks noChangeAspect="1"/>
          </p:cNvPicPr>
          <p:nvPr/>
        </p:nvPicPr>
        <p:blipFill>
          <a:blip r:embed="rId4"/>
          <a:stretch>
            <a:fillRect/>
          </a:stretch>
        </p:blipFill>
        <p:spPr>
          <a:xfrm>
            <a:off x="9037621" y="2677775"/>
            <a:ext cx="1963952" cy="1288965"/>
          </a:xfrm>
          <a:prstGeom prst="rect">
            <a:avLst/>
          </a:prstGeom>
        </p:spPr>
      </p:pic>
      <p:sp>
        <p:nvSpPr>
          <p:cNvPr id="4" name="Arrow: Right 14">
            <a:extLst>
              <a:ext uri="{FF2B5EF4-FFF2-40B4-BE49-F238E27FC236}">
                <a16:creationId xmlns:a16="http://schemas.microsoft.com/office/drawing/2014/main" id="{ACF71F0E-AA39-2960-765B-ADB415373F38}"/>
              </a:ext>
            </a:extLst>
          </p:cNvPr>
          <p:cNvSpPr/>
          <p:nvPr/>
        </p:nvSpPr>
        <p:spPr>
          <a:xfrm>
            <a:off x="3951323" y="3117428"/>
            <a:ext cx="455448" cy="3153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549D73B-429C-7026-EB23-62D63B1915A9}"/>
              </a:ext>
            </a:extLst>
          </p:cNvPr>
          <p:cNvSpPr txBox="1"/>
          <p:nvPr/>
        </p:nvSpPr>
        <p:spPr>
          <a:xfrm>
            <a:off x="4568481" y="4170635"/>
            <a:ext cx="318049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50000"/>
                  </a:schemeClr>
                </a:solidFill>
                <a:cs typeface="Arial"/>
              </a:rPr>
              <a:t>Kernel code runs on HW accelerators</a:t>
            </a:r>
            <a:endParaRPr lang="en-US" sz="1400">
              <a:solidFill>
                <a:schemeClr val="tx1">
                  <a:lumMod val="50000"/>
                </a:schemeClr>
              </a:solidFill>
            </a:endParaRPr>
          </a:p>
        </p:txBody>
      </p:sp>
      <p:sp>
        <p:nvSpPr>
          <p:cNvPr id="6" name="Arrow: Right 18">
            <a:extLst>
              <a:ext uri="{FF2B5EF4-FFF2-40B4-BE49-F238E27FC236}">
                <a16:creationId xmlns:a16="http://schemas.microsoft.com/office/drawing/2014/main" id="{66CB02C2-64BF-EA35-C7E6-1446CFDA36F0}"/>
              </a:ext>
            </a:extLst>
          </p:cNvPr>
          <p:cNvSpPr/>
          <p:nvPr/>
        </p:nvSpPr>
        <p:spPr>
          <a:xfrm>
            <a:off x="7914061" y="3164154"/>
            <a:ext cx="455448" cy="3153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7">
            <a:extLst>
              <a:ext uri="{FF2B5EF4-FFF2-40B4-BE49-F238E27FC236}">
                <a16:creationId xmlns:a16="http://schemas.microsoft.com/office/drawing/2014/main" id="{F8B8B202-B02C-A551-9004-58C9F44BF2BE}"/>
              </a:ext>
            </a:extLst>
          </p:cNvPr>
          <p:cNvSpPr/>
          <p:nvPr/>
        </p:nvSpPr>
        <p:spPr>
          <a:xfrm>
            <a:off x="942283" y="2774316"/>
            <a:ext cx="2623867" cy="84466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1C0AF03-337E-C825-EFD0-1A12603487F7}"/>
              </a:ext>
            </a:extLst>
          </p:cNvPr>
          <p:cNvSpPr txBox="1"/>
          <p:nvPr/>
        </p:nvSpPr>
        <p:spPr>
          <a:xfrm>
            <a:off x="942688" y="2290020"/>
            <a:ext cx="2813962"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Roboto Mono"/>
              </a:rPr>
              <a:t>Host code: on CPU</a:t>
            </a:r>
            <a:endParaRPr lang="en-US">
              <a:latin typeface="Arial"/>
              <a:cs typeface="Arial"/>
            </a:endParaRPr>
          </a:p>
          <a:p>
            <a:r>
              <a:rPr lang="en-US" sz="1400">
                <a:latin typeface="Roboto Mono"/>
              </a:rPr>
              <a:t>Calls Kernel code</a:t>
            </a:r>
          </a:p>
          <a:p>
            <a:r>
              <a:rPr lang="en-US" sz="1400">
                <a:solidFill>
                  <a:schemeClr val="tx1">
                    <a:lumMod val="50000"/>
                  </a:schemeClr>
                </a:solidFill>
                <a:latin typeface="Roboto Mono"/>
              </a:rPr>
              <a:t>Kernel code: </a:t>
            </a:r>
            <a:endParaRPr lang="en-US">
              <a:solidFill>
                <a:schemeClr val="tx1">
                  <a:lumMod val="50000"/>
                </a:schemeClr>
              </a:solidFill>
              <a:latin typeface="Arial"/>
              <a:cs typeface="Arial"/>
            </a:endParaRPr>
          </a:p>
          <a:p>
            <a:r>
              <a:rPr lang="en-US" sz="1400">
                <a:solidFill>
                  <a:schemeClr val="tx1">
                    <a:lumMod val="50000"/>
                  </a:schemeClr>
                </a:solidFill>
                <a:latin typeface="Roboto Mono"/>
              </a:rPr>
              <a:t>- Heavy task</a:t>
            </a:r>
          </a:p>
          <a:p>
            <a:r>
              <a:rPr lang="en-US" sz="1400">
                <a:solidFill>
                  <a:schemeClr val="tx1">
                    <a:lumMod val="50000"/>
                  </a:schemeClr>
                </a:solidFill>
                <a:latin typeface="Roboto Mono"/>
              </a:rPr>
              <a:t>- Running on accelerator</a:t>
            </a:r>
          </a:p>
          <a:p>
            <a:r>
              <a:rPr lang="en-US" sz="1400">
                <a:solidFill>
                  <a:schemeClr val="tx1">
                    <a:lumMod val="50000"/>
                  </a:schemeClr>
                </a:solidFill>
                <a:latin typeface="Roboto Mono"/>
              </a:rPr>
              <a:t>- Hard to write</a:t>
            </a:r>
          </a:p>
          <a:p>
            <a:r>
              <a:rPr lang="en-US" sz="1400">
                <a:latin typeface="Roboto Mono"/>
              </a:rPr>
              <a:t>Gets results from kernel</a:t>
            </a:r>
          </a:p>
          <a:p>
            <a:r>
              <a:rPr lang="en-US" sz="1400">
                <a:latin typeface="Roboto Mono"/>
              </a:rPr>
              <a:t>…</a:t>
            </a:r>
            <a:endParaRPr lang="en-US">
              <a:cs typeface="Arial"/>
            </a:endParaRPr>
          </a:p>
        </p:txBody>
      </p:sp>
      <p:sp>
        <p:nvSpPr>
          <p:cNvPr id="10" name="Rectangle: Rounded Corners 8">
            <a:extLst>
              <a:ext uri="{FF2B5EF4-FFF2-40B4-BE49-F238E27FC236}">
                <a16:creationId xmlns:a16="http://schemas.microsoft.com/office/drawing/2014/main" id="{E4E29BCF-B31B-AA81-2E84-027CE5FEC720}"/>
              </a:ext>
            </a:extLst>
          </p:cNvPr>
          <p:cNvSpPr/>
          <p:nvPr/>
        </p:nvSpPr>
        <p:spPr>
          <a:xfrm>
            <a:off x="4707108" y="2847623"/>
            <a:ext cx="2903240" cy="111684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400">
                <a:solidFill>
                  <a:schemeClr val="tx1">
                    <a:lumMod val="50000"/>
                  </a:schemeClr>
                </a:solidFill>
                <a:latin typeface="Roboto Mono"/>
              </a:rPr>
              <a:t>Kernel code: </a:t>
            </a:r>
            <a:endParaRPr lang="en-US" sz="1400">
              <a:solidFill>
                <a:schemeClr val="tx1">
                  <a:lumMod val="50000"/>
                </a:schemeClr>
              </a:solidFill>
              <a:cs typeface="Arial"/>
            </a:endParaRPr>
          </a:p>
          <a:p>
            <a:r>
              <a:rPr lang="en-US" sz="1400">
                <a:solidFill>
                  <a:schemeClr val="tx1">
                    <a:lumMod val="50000"/>
                  </a:schemeClr>
                </a:solidFill>
                <a:latin typeface="Roboto Mono"/>
              </a:rPr>
              <a:t>- Heavy task</a:t>
            </a:r>
          </a:p>
          <a:p>
            <a:r>
              <a:rPr lang="en-US" sz="1400">
                <a:solidFill>
                  <a:schemeClr val="tx1">
                    <a:lumMod val="50000"/>
                  </a:schemeClr>
                </a:solidFill>
                <a:latin typeface="Roboto Mono"/>
              </a:rPr>
              <a:t>- Running on accelerator</a:t>
            </a:r>
          </a:p>
          <a:p>
            <a:r>
              <a:rPr lang="en-US" sz="1400">
                <a:solidFill>
                  <a:schemeClr val="tx1">
                    <a:lumMod val="50000"/>
                  </a:schemeClr>
                </a:solidFill>
                <a:latin typeface="Roboto Mono"/>
              </a:rPr>
              <a:t>- Hard to write</a:t>
            </a:r>
          </a:p>
        </p:txBody>
      </p:sp>
      <p:sp>
        <p:nvSpPr>
          <p:cNvPr id="11" name="TextBox 10">
            <a:extLst>
              <a:ext uri="{FF2B5EF4-FFF2-40B4-BE49-F238E27FC236}">
                <a16:creationId xmlns:a16="http://schemas.microsoft.com/office/drawing/2014/main" id="{773B1DEE-7F58-D40C-E255-49B073BAC23C}"/>
              </a:ext>
            </a:extLst>
          </p:cNvPr>
          <p:cNvSpPr txBox="1"/>
          <p:nvPr/>
        </p:nvSpPr>
        <p:spPr>
          <a:xfrm>
            <a:off x="763186" y="4590198"/>
            <a:ext cx="318813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Arial"/>
              </a:rPr>
              <a:t>Host code runs on CPU, which then invokes hardware (HW) accelerators</a:t>
            </a:r>
            <a:endParaRPr lang="en-US" sz="1400"/>
          </a:p>
        </p:txBody>
      </p:sp>
    </p:spTree>
    <p:custDataLst>
      <p:tags r:id="rId1"/>
    </p:custDataLst>
    <p:extLst>
      <p:ext uri="{BB962C8B-B14F-4D97-AF65-F5344CB8AC3E}">
        <p14:creationId xmlns:p14="http://schemas.microsoft.com/office/powerpoint/2010/main" val="167139132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p:bldP spid="6" grpId="0" animBg="1"/>
      <p:bldP spid="7" grpId="0" animBg="1"/>
      <p:bldP spid="9" grpId="0"/>
      <p:bldP spid="10" grpId="0" animBg="1"/>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C27B50B-22B5-43AC-558B-1067D77D44AC}"/>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pPr marL="0" lvl="0" indent="0" algn="l" rtl="0">
                <a:spcBef>
                  <a:spcPts val="0"/>
                </a:spcBef>
                <a:spcAft>
                  <a:spcPts val="0"/>
                </a:spcAft>
                <a:buNone/>
              </a:pPr>
              <a:t>30</a:t>
            </a:fld>
            <a:endParaRPr lang="en-US"/>
          </a:p>
        </p:txBody>
      </p:sp>
      <p:sp>
        <p:nvSpPr>
          <p:cNvPr id="5" name="Title 4">
            <a:extLst>
              <a:ext uri="{FF2B5EF4-FFF2-40B4-BE49-F238E27FC236}">
                <a16:creationId xmlns:a16="http://schemas.microsoft.com/office/drawing/2014/main" id="{3BFF1B03-EF70-14D4-5164-17D868298F1C}"/>
              </a:ext>
            </a:extLst>
          </p:cNvPr>
          <p:cNvSpPr>
            <a:spLocks noGrp="1"/>
          </p:cNvSpPr>
          <p:nvPr>
            <p:ph type="title"/>
          </p:nvPr>
        </p:nvSpPr>
        <p:spPr/>
        <p:txBody>
          <a:bodyPr/>
          <a:lstStyle/>
          <a:p>
            <a:r>
              <a:rPr lang="en-US">
                <a:solidFill>
                  <a:schemeClr val="tx1">
                    <a:lumMod val="50000"/>
                  </a:schemeClr>
                </a:solidFill>
              </a:rPr>
              <a:t>Understanding hardware is the first step.</a:t>
            </a:r>
          </a:p>
        </p:txBody>
      </p:sp>
      <p:sp>
        <p:nvSpPr>
          <p:cNvPr id="8" name="TextBox 7">
            <a:extLst>
              <a:ext uri="{FF2B5EF4-FFF2-40B4-BE49-F238E27FC236}">
                <a16:creationId xmlns:a16="http://schemas.microsoft.com/office/drawing/2014/main" id="{C8B0C36F-B252-F6C2-97D9-BCE9889E261E}"/>
              </a:ext>
            </a:extLst>
          </p:cNvPr>
          <p:cNvSpPr txBox="1"/>
          <p:nvPr/>
        </p:nvSpPr>
        <p:spPr>
          <a:xfrm>
            <a:off x="1029012" y="2163597"/>
            <a:ext cx="2417906" cy="502766"/>
          </a:xfrm>
          <a:prstGeom prst="rect">
            <a:avLst/>
          </a:prstGeom>
          <a:noFill/>
        </p:spPr>
        <p:txBody>
          <a:bodyPr wrap="none" rtlCol="0">
            <a:spAutoFit/>
          </a:bodyPr>
          <a:lstStyle/>
          <a:p>
            <a:r>
              <a:rPr lang="en-US" sz="2667" err="1">
                <a:solidFill>
                  <a:schemeClr val="tx1">
                    <a:lumMod val="50000"/>
                  </a:schemeClr>
                </a:solidFill>
              </a:rPr>
              <a:t>QDiff</a:t>
            </a:r>
            <a:r>
              <a:rPr lang="en-US" sz="2667">
                <a:solidFill>
                  <a:schemeClr val="tx1">
                    <a:lumMod val="50000"/>
                  </a:schemeClr>
                </a:solidFill>
              </a:rPr>
              <a:t> (ASE’21)</a:t>
            </a:r>
          </a:p>
        </p:txBody>
      </p:sp>
      <p:sp>
        <p:nvSpPr>
          <p:cNvPr id="9" name="TextBox 8">
            <a:extLst>
              <a:ext uri="{FF2B5EF4-FFF2-40B4-BE49-F238E27FC236}">
                <a16:creationId xmlns:a16="http://schemas.microsoft.com/office/drawing/2014/main" id="{1B31CE6B-6A51-1EC3-35A1-828CF5CAF548}"/>
              </a:ext>
            </a:extLst>
          </p:cNvPr>
          <p:cNvSpPr txBox="1"/>
          <p:nvPr/>
        </p:nvSpPr>
        <p:spPr>
          <a:xfrm>
            <a:off x="1029012" y="4222238"/>
            <a:ext cx="2655536" cy="533992"/>
          </a:xfrm>
          <a:prstGeom prst="rect">
            <a:avLst/>
          </a:prstGeom>
          <a:noFill/>
        </p:spPr>
        <p:txBody>
          <a:bodyPr wrap="none" lIns="121920" tIns="60960" rIns="121920" bIns="60960" rtlCol="0" anchor="t">
            <a:spAutoFit/>
          </a:bodyPr>
          <a:lstStyle/>
          <a:p>
            <a:r>
              <a:rPr lang="en-US" sz="2670" err="1">
                <a:solidFill>
                  <a:schemeClr val="tx1">
                    <a:lumMod val="50000"/>
                  </a:schemeClr>
                </a:solidFill>
              </a:rPr>
              <a:t>HFuzz</a:t>
            </a:r>
            <a:r>
              <a:rPr lang="en-US" sz="2670">
                <a:solidFill>
                  <a:schemeClr val="tx1">
                    <a:lumMod val="50000"/>
                  </a:schemeClr>
                </a:solidFill>
              </a:rPr>
              <a:t> (FSE’23</a:t>
            </a:r>
            <a:r>
              <a:rPr lang="en-US" sz="2133">
                <a:solidFill>
                  <a:schemeClr val="tx1">
                    <a:lumMod val="50000"/>
                  </a:schemeClr>
                </a:solidFill>
              </a:rPr>
              <a:t>)</a:t>
            </a:r>
          </a:p>
        </p:txBody>
      </p:sp>
      <p:pic>
        <p:nvPicPr>
          <p:cNvPr id="10" name="Graphic 9" descr="Storytelling outline">
            <a:extLst>
              <a:ext uri="{FF2B5EF4-FFF2-40B4-BE49-F238E27FC236}">
                <a16:creationId xmlns:a16="http://schemas.microsoft.com/office/drawing/2014/main" id="{18F43FAD-16FA-3ABB-6136-C50DEB2A3A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29551" y="1968636"/>
            <a:ext cx="914400" cy="914400"/>
          </a:xfrm>
          <a:prstGeom prst="rect">
            <a:avLst/>
          </a:prstGeom>
        </p:spPr>
      </p:pic>
      <p:sp>
        <p:nvSpPr>
          <p:cNvPr id="11" name="Rectangle 10">
            <a:extLst>
              <a:ext uri="{FF2B5EF4-FFF2-40B4-BE49-F238E27FC236}">
                <a16:creationId xmlns:a16="http://schemas.microsoft.com/office/drawing/2014/main" id="{CCA33A39-1409-97AB-C7F5-D43D92C712CC}"/>
              </a:ext>
            </a:extLst>
          </p:cNvPr>
          <p:cNvSpPr/>
          <p:nvPr/>
        </p:nvSpPr>
        <p:spPr>
          <a:xfrm>
            <a:off x="5115290" y="2223339"/>
            <a:ext cx="2597475" cy="623547"/>
          </a:xfrm>
          <a:prstGeom prst="rect">
            <a:avLst/>
          </a:prstGeom>
          <a:solidFill>
            <a:srgbClr val="C8E7A8"/>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50000"/>
                  </a:schemeClr>
                </a:solidFill>
              </a:rPr>
              <a:t>Understand Hardware</a:t>
            </a:r>
          </a:p>
        </p:txBody>
      </p:sp>
      <p:sp>
        <p:nvSpPr>
          <p:cNvPr id="12" name="Rectangle 11">
            <a:extLst>
              <a:ext uri="{FF2B5EF4-FFF2-40B4-BE49-F238E27FC236}">
                <a16:creationId xmlns:a16="http://schemas.microsoft.com/office/drawing/2014/main" id="{F16092D1-0F39-3B96-ED60-54D96B9972E0}"/>
              </a:ext>
            </a:extLst>
          </p:cNvPr>
          <p:cNvSpPr/>
          <p:nvPr/>
        </p:nvSpPr>
        <p:spPr>
          <a:xfrm>
            <a:off x="5115290" y="4322887"/>
            <a:ext cx="2597475" cy="623547"/>
          </a:xfrm>
          <a:prstGeom prst="rect">
            <a:avLst/>
          </a:prstGeom>
          <a:solidFill>
            <a:schemeClr val="bg2">
              <a:lumMod val="40000"/>
              <a:lumOff val="60000"/>
              <a:alpha val="8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rgbClr val="000000"/>
                </a:solidFill>
              </a:rPr>
              <a:t>Use Hardware for Acceleration</a:t>
            </a:r>
            <a:endParaRPr lang="en-US" sz="2133">
              <a:solidFill>
                <a:schemeClr val="tx1">
                  <a:lumMod val="50000"/>
                </a:schemeClr>
              </a:solidFill>
            </a:endParaRPr>
          </a:p>
        </p:txBody>
      </p:sp>
      <p:pic>
        <p:nvPicPr>
          <p:cNvPr id="13" name="Graphic 12" descr="Labor outline">
            <a:extLst>
              <a:ext uri="{FF2B5EF4-FFF2-40B4-BE49-F238E27FC236}">
                <a16:creationId xmlns:a16="http://schemas.microsoft.com/office/drawing/2014/main" id="{70C78684-5FC8-A0D7-CE35-E698BFEDE0C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29551" y="4032034"/>
            <a:ext cx="914400" cy="914400"/>
          </a:xfrm>
          <a:prstGeom prst="rect">
            <a:avLst/>
          </a:prstGeom>
        </p:spPr>
      </p:pic>
      <p:pic>
        <p:nvPicPr>
          <p:cNvPr id="15" name="Picture 14" descr="A close-up of a machine&#10;&#10;AI-generated content may be incorrect.">
            <a:extLst>
              <a:ext uri="{FF2B5EF4-FFF2-40B4-BE49-F238E27FC236}">
                <a16:creationId xmlns:a16="http://schemas.microsoft.com/office/drawing/2014/main" id="{56F5A51A-AFD7-BFF0-3C5A-AB911511BC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52265" y="1809157"/>
            <a:ext cx="1458809" cy="1233357"/>
          </a:xfrm>
          <a:prstGeom prst="rect">
            <a:avLst/>
          </a:prstGeom>
        </p:spPr>
      </p:pic>
      <p:pic>
        <p:nvPicPr>
          <p:cNvPr id="16" name="Picture 5">
            <a:extLst>
              <a:ext uri="{FF2B5EF4-FFF2-40B4-BE49-F238E27FC236}">
                <a16:creationId xmlns:a16="http://schemas.microsoft.com/office/drawing/2014/main" id="{F4CE3833-5507-13C2-FEC8-69FD93AAD080}"/>
              </a:ext>
            </a:extLst>
          </p:cNvPr>
          <p:cNvPicPr>
            <a:picLocks noChangeAspect="1"/>
          </p:cNvPicPr>
          <p:nvPr/>
        </p:nvPicPr>
        <p:blipFill>
          <a:blip r:embed="rId8"/>
          <a:stretch>
            <a:fillRect/>
          </a:stretch>
        </p:blipFill>
        <p:spPr>
          <a:xfrm>
            <a:off x="8184104" y="4177276"/>
            <a:ext cx="1414549" cy="928385"/>
          </a:xfrm>
          <a:prstGeom prst="rect">
            <a:avLst/>
          </a:prstGeom>
        </p:spPr>
      </p:pic>
      <p:sp>
        <p:nvSpPr>
          <p:cNvPr id="17" name="Down Arrow 16">
            <a:extLst>
              <a:ext uri="{FF2B5EF4-FFF2-40B4-BE49-F238E27FC236}">
                <a16:creationId xmlns:a16="http://schemas.microsoft.com/office/drawing/2014/main" id="{A3E0F6C0-2DD2-A903-5F96-D61472FA8A79}"/>
              </a:ext>
            </a:extLst>
          </p:cNvPr>
          <p:cNvSpPr/>
          <p:nvPr/>
        </p:nvSpPr>
        <p:spPr>
          <a:xfrm>
            <a:off x="6188516" y="3295498"/>
            <a:ext cx="503582" cy="71561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E2EF74D-E99A-4CE0-9849-DAB401648CD2}"/>
              </a:ext>
            </a:extLst>
          </p:cNvPr>
          <p:cNvSpPr/>
          <p:nvPr/>
        </p:nvSpPr>
        <p:spPr>
          <a:xfrm>
            <a:off x="7896198" y="91488"/>
            <a:ext cx="1390934" cy="319790"/>
          </a:xfrm>
          <a:prstGeom prst="rect">
            <a:avLst/>
          </a:prstGeom>
          <a:solidFill>
            <a:srgbClr val="C8E7A8">
              <a:alpha val="59000"/>
            </a:srgbClr>
          </a:solidFill>
          <a:ln w="190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60000"/>
                    <a:lumOff val="40000"/>
                  </a:schemeClr>
                </a:solidFill>
              </a:rPr>
              <a:t>Quantum</a:t>
            </a:r>
          </a:p>
        </p:txBody>
      </p:sp>
      <p:sp>
        <p:nvSpPr>
          <p:cNvPr id="2" name="Rectangle 1">
            <a:extLst>
              <a:ext uri="{FF2B5EF4-FFF2-40B4-BE49-F238E27FC236}">
                <a16:creationId xmlns:a16="http://schemas.microsoft.com/office/drawing/2014/main" id="{3B5613C6-C96F-C60F-E217-8DEC6CFFFA9E}"/>
              </a:ext>
            </a:extLst>
          </p:cNvPr>
          <p:cNvSpPr/>
          <p:nvPr/>
        </p:nvSpPr>
        <p:spPr>
          <a:xfrm>
            <a:off x="9287132" y="91488"/>
            <a:ext cx="1390934" cy="319790"/>
          </a:xfrm>
          <a:prstGeom prst="rect">
            <a:avLst/>
          </a:prstGeom>
          <a:solidFill>
            <a:schemeClr val="bg2">
              <a:lumMod val="40000"/>
              <a:lumOff val="60000"/>
              <a:alpha val="80000"/>
            </a:schemeClr>
          </a:solidFill>
          <a:ln w="1905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50000"/>
                  </a:schemeClr>
                </a:solidFill>
              </a:rPr>
              <a:t>FPGA</a:t>
            </a:r>
          </a:p>
        </p:txBody>
      </p:sp>
      <p:sp>
        <p:nvSpPr>
          <p:cNvPr id="6" name="Rectangle 5">
            <a:extLst>
              <a:ext uri="{FF2B5EF4-FFF2-40B4-BE49-F238E27FC236}">
                <a16:creationId xmlns:a16="http://schemas.microsoft.com/office/drawing/2014/main" id="{200890CE-7C3E-EA60-64EA-4C548785BA1F}"/>
              </a:ext>
            </a:extLst>
          </p:cNvPr>
          <p:cNvSpPr/>
          <p:nvPr/>
        </p:nvSpPr>
        <p:spPr>
          <a:xfrm>
            <a:off x="10678066" y="91488"/>
            <a:ext cx="1390934" cy="341189"/>
          </a:xfrm>
          <a:prstGeom prst="rect">
            <a:avLst/>
          </a:prstGeom>
          <a:solidFill>
            <a:schemeClr val="accent5">
              <a:lumMod val="40000"/>
              <a:lumOff val="60000"/>
              <a:alpha val="80000"/>
            </a:schemeClr>
          </a:solidFill>
          <a:ln w="190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2"/>
                </a:solidFill>
              </a:rPr>
              <a:t>MLIR</a:t>
            </a:r>
          </a:p>
        </p:txBody>
      </p:sp>
    </p:spTree>
    <p:extLst>
      <p:ext uri="{BB962C8B-B14F-4D97-AF65-F5344CB8AC3E}">
        <p14:creationId xmlns:p14="http://schemas.microsoft.com/office/powerpoint/2010/main" val="20807594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animBg="1"/>
      <p:bldP spid="12"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CBB196-82B4-8168-01E6-30D1B8E9E5D3}"/>
              </a:ext>
            </a:extLst>
          </p:cNvPr>
          <p:cNvSpPr>
            <a:spLocks noGrp="1"/>
          </p:cNvSpPr>
          <p:nvPr>
            <p:ph type="sldNum" idx="12"/>
          </p:nvPr>
        </p:nvSpPr>
        <p:spPr/>
        <p:txBody>
          <a:bodyPr/>
          <a:lstStyle/>
          <a:p>
            <a:fld id="{00000000-1234-1234-1234-123412341234}" type="slidenum">
              <a:rPr lang="en-US" smtClean="0"/>
              <a:pPr/>
              <a:t>31</a:t>
            </a:fld>
            <a:endParaRPr lang="en-US"/>
          </a:p>
        </p:txBody>
      </p:sp>
      <p:sp>
        <p:nvSpPr>
          <p:cNvPr id="4" name="Text Placeholder 3">
            <a:extLst>
              <a:ext uri="{FF2B5EF4-FFF2-40B4-BE49-F238E27FC236}">
                <a16:creationId xmlns:a16="http://schemas.microsoft.com/office/drawing/2014/main" id="{82200F96-0B47-8238-9DE6-B6A776EF466D}"/>
              </a:ext>
            </a:extLst>
          </p:cNvPr>
          <p:cNvSpPr>
            <a:spLocks noGrp="1"/>
          </p:cNvSpPr>
          <p:nvPr>
            <p:ph type="body" idx="2"/>
          </p:nvPr>
        </p:nvSpPr>
        <p:spPr>
          <a:xfrm>
            <a:off x="357277" y="1408281"/>
            <a:ext cx="11477445" cy="959237"/>
          </a:xfrm>
        </p:spPr>
        <p:txBody>
          <a:bodyPr/>
          <a:lstStyle/>
          <a:p>
            <a:pPr marL="608965" indent="-304165"/>
            <a:r>
              <a:rPr lang="en-US" sz="3000" err="1">
                <a:solidFill>
                  <a:schemeClr val="tx1">
                    <a:lumMod val="50000"/>
                  </a:schemeClr>
                </a:solidFill>
              </a:rPr>
              <a:t>HFuzz</a:t>
            </a:r>
            <a:r>
              <a:rPr lang="en-US" sz="3000">
                <a:solidFill>
                  <a:schemeClr val="tx1">
                    <a:lumMod val="50000"/>
                  </a:schemeClr>
                </a:solidFill>
              </a:rPr>
              <a:t>: Leveraging Hardware Probes and Acceleration for Testing Heterogeneous Applications</a:t>
            </a:r>
          </a:p>
        </p:txBody>
      </p:sp>
      <p:sp useBgFill="1">
        <p:nvSpPr>
          <p:cNvPr id="3" name="TextBox 2">
            <a:extLst>
              <a:ext uri="{FF2B5EF4-FFF2-40B4-BE49-F238E27FC236}">
                <a16:creationId xmlns:a16="http://schemas.microsoft.com/office/drawing/2014/main" id="{F8114C78-F164-A74F-1E78-191EEA60CBC6}"/>
              </a:ext>
            </a:extLst>
          </p:cNvPr>
          <p:cNvSpPr txBox="1"/>
          <p:nvPr/>
        </p:nvSpPr>
        <p:spPr>
          <a:xfrm>
            <a:off x="4928684" y="6074155"/>
            <a:ext cx="7164532" cy="477054"/>
          </a:xfrm>
          <a:prstGeom prst="rect">
            <a:avLst/>
          </a:prstGeom>
        </p:spPr>
        <p:txBody>
          <a:bodyPr wrap="square" lIns="91440" tIns="45720" rIns="91440" bIns="45720" rtlCol="0" anchor="t">
            <a:spAutoFit/>
          </a:bodyPr>
          <a:lstStyle/>
          <a:p>
            <a:pPr algn="r"/>
            <a:r>
              <a:rPr lang="en-US" sz="2500">
                <a:solidFill>
                  <a:schemeClr val="tx2">
                    <a:lumMod val="50000"/>
                  </a:schemeClr>
                </a:solidFill>
              </a:rPr>
              <a:t>FSE’23</a:t>
            </a:r>
            <a:endParaRPr lang="en-US">
              <a:solidFill>
                <a:schemeClr val="tx2">
                  <a:lumMod val="50000"/>
                </a:schemeClr>
              </a:solidFill>
              <a:cs typeface="Arial"/>
            </a:endParaRPr>
          </a:p>
        </p:txBody>
      </p:sp>
      <p:pic>
        <p:nvPicPr>
          <p:cNvPr id="8" name="Graphic 7" descr="Storytelling outline">
            <a:extLst>
              <a:ext uri="{FF2B5EF4-FFF2-40B4-BE49-F238E27FC236}">
                <a16:creationId xmlns:a16="http://schemas.microsoft.com/office/drawing/2014/main" id="{11B5C933-1862-B438-B8DE-70C9C5A39C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05192" y="3741825"/>
            <a:ext cx="914400" cy="914400"/>
          </a:xfrm>
          <a:prstGeom prst="rect">
            <a:avLst/>
          </a:prstGeom>
        </p:spPr>
      </p:pic>
      <p:sp>
        <p:nvSpPr>
          <p:cNvPr id="9" name="Rectangle 8">
            <a:extLst>
              <a:ext uri="{FF2B5EF4-FFF2-40B4-BE49-F238E27FC236}">
                <a16:creationId xmlns:a16="http://schemas.microsoft.com/office/drawing/2014/main" id="{56132AFF-D55D-5988-6F0E-DDB521A1730D}"/>
              </a:ext>
            </a:extLst>
          </p:cNvPr>
          <p:cNvSpPr/>
          <p:nvPr/>
        </p:nvSpPr>
        <p:spPr>
          <a:xfrm>
            <a:off x="853439" y="4970100"/>
            <a:ext cx="2384993" cy="623547"/>
          </a:xfrm>
          <a:prstGeom prst="rect">
            <a:avLst/>
          </a:prstGeom>
          <a:solidFill>
            <a:srgbClr val="C8E7A8"/>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rgbClr val="000000"/>
                </a:solidFill>
              </a:rPr>
              <a:t>Understand Hardware</a:t>
            </a:r>
          </a:p>
        </p:txBody>
      </p:sp>
      <p:sp>
        <p:nvSpPr>
          <p:cNvPr id="10" name="Rectangle 9">
            <a:extLst>
              <a:ext uri="{FF2B5EF4-FFF2-40B4-BE49-F238E27FC236}">
                <a16:creationId xmlns:a16="http://schemas.microsoft.com/office/drawing/2014/main" id="{7FBA6775-C802-7749-F060-3356E493D3EA}"/>
              </a:ext>
            </a:extLst>
          </p:cNvPr>
          <p:cNvSpPr/>
          <p:nvPr/>
        </p:nvSpPr>
        <p:spPr>
          <a:xfrm>
            <a:off x="3238432" y="4970099"/>
            <a:ext cx="2384995" cy="623547"/>
          </a:xfrm>
          <a:prstGeom prst="rect">
            <a:avLst/>
          </a:prstGeom>
          <a:solidFill>
            <a:schemeClr val="bg2">
              <a:lumMod val="40000"/>
              <a:lumOff val="60000"/>
              <a:alpha val="8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rgbClr val="000000"/>
                </a:solidFill>
              </a:rPr>
              <a:t>Use Hardware for Acceleration</a:t>
            </a:r>
          </a:p>
        </p:txBody>
      </p:sp>
      <p:pic>
        <p:nvPicPr>
          <p:cNvPr id="11" name="Graphic 10" descr="Labor outline">
            <a:extLst>
              <a:ext uri="{FF2B5EF4-FFF2-40B4-BE49-F238E27FC236}">
                <a16:creationId xmlns:a16="http://schemas.microsoft.com/office/drawing/2014/main" id="{5432672A-5587-9602-9B50-6F0A796F5B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73729" y="3773799"/>
            <a:ext cx="914400" cy="914400"/>
          </a:xfrm>
          <a:prstGeom prst="rect">
            <a:avLst/>
          </a:prstGeom>
        </p:spPr>
      </p:pic>
      <p:sp>
        <p:nvSpPr>
          <p:cNvPr id="5" name="Text Placeholder 2">
            <a:extLst>
              <a:ext uri="{FF2B5EF4-FFF2-40B4-BE49-F238E27FC236}">
                <a16:creationId xmlns:a16="http://schemas.microsoft.com/office/drawing/2014/main" id="{9D950F3F-0364-E73D-27A9-609655EE2638}"/>
              </a:ext>
            </a:extLst>
          </p:cNvPr>
          <p:cNvSpPr>
            <a:spLocks noGrp="1"/>
          </p:cNvSpPr>
          <p:nvPr>
            <p:ph type="body" idx="1"/>
          </p:nvPr>
        </p:nvSpPr>
        <p:spPr>
          <a:xfrm>
            <a:off x="517774" y="2509471"/>
            <a:ext cx="10363200" cy="405239"/>
          </a:xfrm>
        </p:spPr>
        <p:txBody>
          <a:bodyPr/>
          <a:lstStyle/>
          <a:p>
            <a:r>
              <a:rPr lang="en-US" sz="2000"/>
              <a:t>Jiyuan Wang, </a:t>
            </a:r>
            <a:r>
              <a:rPr lang="en-US" sz="2000" b="0"/>
              <a:t>Qian Zhang, Hongbo Rong, Harry Xu, </a:t>
            </a:r>
            <a:r>
              <a:rPr lang="en-US" sz="2000" b="0" err="1"/>
              <a:t>Miryung</a:t>
            </a:r>
            <a:r>
              <a:rPr lang="en-US" sz="2000" b="0"/>
              <a:t> Kim</a:t>
            </a:r>
            <a:endParaRPr lang="en-US" sz="2000"/>
          </a:p>
        </p:txBody>
      </p:sp>
      <p:sp>
        <p:nvSpPr>
          <p:cNvPr id="15" name="Rectangle 14">
            <a:extLst>
              <a:ext uri="{FF2B5EF4-FFF2-40B4-BE49-F238E27FC236}">
                <a16:creationId xmlns:a16="http://schemas.microsoft.com/office/drawing/2014/main" id="{96205A19-7995-E627-2BF5-6DF71A3713AA}"/>
              </a:ext>
            </a:extLst>
          </p:cNvPr>
          <p:cNvSpPr/>
          <p:nvPr/>
        </p:nvSpPr>
        <p:spPr>
          <a:xfrm>
            <a:off x="7896198" y="91488"/>
            <a:ext cx="1390934" cy="319790"/>
          </a:xfrm>
          <a:prstGeom prst="rect">
            <a:avLst/>
          </a:prstGeom>
          <a:solidFill>
            <a:srgbClr val="C8E7A8">
              <a:alpha val="59000"/>
            </a:srgbClr>
          </a:solidFill>
          <a:ln w="190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60000"/>
                    <a:lumOff val="40000"/>
                  </a:schemeClr>
                </a:solidFill>
              </a:rPr>
              <a:t>Quantum</a:t>
            </a:r>
          </a:p>
        </p:txBody>
      </p:sp>
      <p:sp>
        <p:nvSpPr>
          <p:cNvPr id="16" name="Rectangle 15">
            <a:extLst>
              <a:ext uri="{FF2B5EF4-FFF2-40B4-BE49-F238E27FC236}">
                <a16:creationId xmlns:a16="http://schemas.microsoft.com/office/drawing/2014/main" id="{70A61BC2-83B1-D4C2-9AFB-2A44E5F7BEDA}"/>
              </a:ext>
            </a:extLst>
          </p:cNvPr>
          <p:cNvSpPr/>
          <p:nvPr/>
        </p:nvSpPr>
        <p:spPr>
          <a:xfrm>
            <a:off x="9287132" y="91488"/>
            <a:ext cx="1390934" cy="319790"/>
          </a:xfrm>
          <a:prstGeom prst="rect">
            <a:avLst/>
          </a:prstGeom>
          <a:solidFill>
            <a:schemeClr val="bg2">
              <a:lumMod val="40000"/>
              <a:lumOff val="60000"/>
              <a:alpha val="80000"/>
            </a:schemeClr>
          </a:solidFill>
          <a:ln w="1905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50000"/>
                  </a:schemeClr>
                </a:solidFill>
              </a:rPr>
              <a:t>FPGA</a:t>
            </a:r>
          </a:p>
        </p:txBody>
      </p:sp>
      <p:sp>
        <p:nvSpPr>
          <p:cNvPr id="17" name="Rectangle 16">
            <a:extLst>
              <a:ext uri="{FF2B5EF4-FFF2-40B4-BE49-F238E27FC236}">
                <a16:creationId xmlns:a16="http://schemas.microsoft.com/office/drawing/2014/main" id="{258EFA94-D30A-8166-47EF-6A5936FE0DB5}"/>
              </a:ext>
            </a:extLst>
          </p:cNvPr>
          <p:cNvSpPr/>
          <p:nvPr/>
        </p:nvSpPr>
        <p:spPr>
          <a:xfrm>
            <a:off x="10678066" y="91488"/>
            <a:ext cx="1390934" cy="341189"/>
          </a:xfrm>
          <a:prstGeom prst="rect">
            <a:avLst/>
          </a:prstGeom>
          <a:solidFill>
            <a:schemeClr val="accent5">
              <a:lumMod val="40000"/>
              <a:lumOff val="60000"/>
              <a:alpha val="80000"/>
            </a:schemeClr>
          </a:solidFill>
          <a:ln w="190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2"/>
                </a:solidFill>
              </a:rPr>
              <a:t>MLIR</a:t>
            </a:r>
          </a:p>
        </p:txBody>
      </p:sp>
    </p:spTree>
    <p:extLst>
      <p:ext uri="{BB962C8B-B14F-4D97-AF65-F5344CB8AC3E}">
        <p14:creationId xmlns:p14="http://schemas.microsoft.com/office/powerpoint/2010/main" val="224188337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87FE4-412E-FDCF-1F32-F88308BED7D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274996D-9036-C972-9426-D0DB53323E5B}"/>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32</a:t>
            </a:fld>
            <a:endParaRPr lang="en-US"/>
          </a:p>
        </p:txBody>
      </p:sp>
      <p:sp>
        <p:nvSpPr>
          <p:cNvPr id="5" name="Title 4">
            <a:extLst>
              <a:ext uri="{FF2B5EF4-FFF2-40B4-BE49-F238E27FC236}">
                <a16:creationId xmlns:a16="http://schemas.microsoft.com/office/drawing/2014/main" id="{551E8454-5F60-1A64-BAF6-F366E844C7E2}"/>
              </a:ext>
            </a:extLst>
          </p:cNvPr>
          <p:cNvSpPr>
            <a:spLocks noGrp="1"/>
          </p:cNvSpPr>
          <p:nvPr>
            <p:ph type="title"/>
          </p:nvPr>
        </p:nvSpPr>
        <p:spPr>
          <a:xfrm>
            <a:off x="853439" y="622043"/>
            <a:ext cx="11073518" cy="387798"/>
          </a:xfrm>
        </p:spPr>
        <p:txBody>
          <a:bodyPr/>
          <a:lstStyle/>
          <a:p>
            <a:r>
              <a:rPr lang="en-US">
                <a:solidFill>
                  <a:schemeClr val="tx1">
                    <a:lumMod val="50000"/>
                  </a:schemeClr>
                </a:solidFill>
              </a:rPr>
              <a:t>FPGA applications are widely used in financial markets.</a:t>
            </a:r>
          </a:p>
        </p:txBody>
      </p:sp>
      <p:pic>
        <p:nvPicPr>
          <p:cNvPr id="12" name="Picture 11" descr="A diagram of a computer processing process&#10;&#10;AI-generated content may be incorrect.">
            <a:extLst>
              <a:ext uri="{FF2B5EF4-FFF2-40B4-BE49-F238E27FC236}">
                <a16:creationId xmlns:a16="http://schemas.microsoft.com/office/drawing/2014/main" id="{F79C7FB4-D70B-67C0-7A70-B6C9F080A0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39" y="1629297"/>
            <a:ext cx="6180231" cy="2614713"/>
          </a:xfrm>
          <a:prstGeom prst="rect">
            <a:avLst/>
          </a:prstGeom>
        </p:spPr>
      </p:pic>
      <p:sp>
        <p:nvSpPr>
          <p:cNvPr id="13" name="TextBox 12">
            <a:extLst>
              <a:ext uri="{FF2B5EF4-FFF2-40B4-BE49-F238E27FC236}">
                <a16:creationId xmlns:a16="http://schemas.microsoft.com/office/drawing/2014/main" id="{EB56C723-26C2-58FC-C097-640A2FD3CEE9}"/>
              </a:ext>
            </a:extLst>
          </p:cNvPr>
          <p:cNvSpPr txBox="1"/>
          <p:nvPr/>
        </p:nvSpPr>
        <p:spPr>
          <a:xfrm>
            <a:off x="7307564" y="2459003"/>
            <a:ext cx="438539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50000"/>
                  </a:schemeClr>
                </a:solidFill>
                <a:cs typeface="Arial"/>
              </a:rPr>
              <a:t>Wallstreet uses FPGAs in </a:t>
            </a:r>
            <a:br>
              <a:rPr lang="en-US" sz="2000">
                <a:solidFill>
                  <a:schemeClr val="tx1">
                    <a:lumMod val="50000"/>
                  </a:schemeClr>
                </a:solidFill>
                <a:cs typeface="Arial"/>
              </a:rPr>
            </a:br>
            <a:r>
              <a:rPr lang="en-US" sz="2000">
                <a:solidFill>
                  <a:schemeClr val="tx1">
                    <a:lumMod val="50000"/>
                  </a:schemeClr>
                </a:solidFill>
                <a:cs typeface="Arial"/>
              </a:rPr>
              <a:t>High Frequency Trading (HFT)</a:t>
            </a:r>
            <a:endParaRPr lang="en-US">
              <a:solidFill>
                <a:schemeClr val="tx1">
                  <a:lumMod val="50000"/>
                </a:schemeClr>
              </a:solidFill>
              <a:cs typeface="Arial"/>
            </a:endParaRPr>
          </a:p>
        </p:txBody>
      </p:sp>
      <p:pic>
        <p:nvPicPr>
          <p:cNvPr id="21" name="Graphic 20" descr="Bug with solid fill">
            <a:extLst>
              <a:ext uri="{FF2B5EF4-FFF2-40B4-BE49-F238E27FC236}">
                <a16:creationId xmlns:a16="http://schemas.microsoft.com/office/drawing/2014/main" id="{4D7C90C2-D3E8-9310-8C45-F6DF0D2AA86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66661" y="4307938"/>
            <a:ext cx="914400" cy="914400"/>
          </a:xfrm>
          <a:prstGeom prst="rect">
            <a:avLst/>
          </a:prstGeom>
        </p:spPr>
      </p:pic>
      <p:pic>
        <p:nvPicPr>
          <p:cNvPr id="23" name="Graphic 22" descr="Flying Money outline">
            <a:extLst>
              <a:ext uri="{FF2B5EF4-FFF2-40B4-BE49-F238E27FC236}">
                <a16:creationId xmlns:a16="http://schemas.microsoft.com/office/drawing/2014/main" id="{1F396BE0-E636-6268-3080-C9D34CBF7AD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62731" y="4307938"/>
            <a:ext cx="914400" cy="914400"/>
          </a:xfrm>
          <a:prstGeom prst="rect">
            <a:avLst/>
          </a:prstGeom>
        </p:spPr>
      </p:pic>
      <p:pic>
        <p:nvPicPr>
          <p:cNvPr id="25" name="Graphic 24" descr="Arrow Right with solid fill">
            <a:extLst>
              <a:ext uri="{FF2B5EF4-FFF2-40B4-BE49-F238E27FC236}">
                <a16:creationId xmlns:a16="http://schemas.microsoft.com/office/drawing/2014/main" id="{32F45E60-04B4-5830-53B4-95AA5AD7710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38800" y="4244010"/>
            <a:ext cx="914400" cy="914400"/>
          </a:xfrm>
          <a:prstGeom prst="rect">
            <a:avLst/>
          </a:prstGeom>
        </p:spPr>
      </p:pic>
      <p:sp>
        <p:nvSpPr>
          <p:cNvPr id="26" name="TextBox 25">
            <a:extLst>
              <a:ext uri="{FF2B5EF4-FFF2-40B4-BE49-F238E27FC236}">
                <a16:creationId xmlns:a16="http://schemas.microsoft.com/office/drawing/2014/main" id="{FBB9BFE6-032B-0AC4-547F-09DB16C22673}"/>
              </a:ext>
            </a:extLst>
          </p:cNvPr>
          <p:cNvSpPr txBox="1"/>
          <p:nvPr/>
        </p:nvSpPr>
        <p:spPr>
          <a:xfrm>
            <a:off x="2915478" y="5409139"/>
            <a:ext cx="7275444" cy="477054"/>
          </a:xfrm>
          <a:prstGeom prst="rect">
            <a:avLst/>
          </a:prstGeom>
          <a:noFill/>
        </p:spPr>
        <p:txBody>
          <a:bodyPr wrap="square" rtlCol="0">
            <a:spAutoFit/>
          </a:bodyPr>
          <a:lstStyle/>
          <a:p>
            <a:r>
              <a:rPr lang="en-US" sz="2500">
                <a:solidFill>
                  <a:schemeClr val="tx1">
                    <a:lumMod val="50000"/>
                  </a:schemeClr>
                </a:solidFill>
              </a:rPr>
              <a:t>Bugs in applications == </a:t>
            </a:r>
            <a:r>
              <a:rPr lang="en-US" sz="2500">
                <a:solidFill>
                  <a:srgbClr val="FF0000"/>
                </a:solidFill>
              </a:rPr>
              <a:t>money loss on market!</a:t>
            </a:r>
          </a:p>
        </p:txBody>
      </p:sp>
      <p:sp>
        <p:nvSpPr>
          <p:cNvPr id="6" name="Rectangle 5">
            <a:extLst>
              <a:ext uri="{FF2B5EF4-FFF2-40B4-BE49-F238E27FC236}">
                <a16:creationId xmlns:a16="http://schemas.microsoft.com/office/drawing/2014/main" id="{95495112-7390-B2D8-87B5-D7AC87C8CE25}"/>
              </a:ext>
            </a:extLst>
          </p:cNvPr>
          <p:cNvSpPr/>
          <p:nvPr/>
        </p:nvSpPr>
        <p:spPr>
          <a:xfrm>
            <a:off x="7896198" y="91488"/>
            <a:ext cx="1390934" cy="319790"/>
          </a:xfrm>
          <a:prstGeom prst="rect">
            <a:avLst/>
          </a:prstGeom>
          <a:solidFill>
            <a:srgbClr val="C8E7A8">
              <a:alpha val="59000"/>
            </a:srgbClr>
          </a:solidFill>
          <a:ln w="190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60000"/>
                    <a:lumOff val="40000"/>
                  </a:schemeClr>
                </a:solidFill>
              </a:rPr>
              <a:t>Quantum</a:t>
            </a:r>
          </a:p>
        </p:txBody>
      </p:sp>
      <p:sp>
        <p:nvSpPr>
          <p:cNvPr id="7" name="Rectangle 6">
            <a:extLst>
              <a:ext uri="{FF2B5EF4-FFF2-40B4-BE49-F238E27FC236}">
                <a16:creationId xmlns:a16="http://schemas.microsoft.com/office/drawing/2014/main" id="{152C3DC1-1898-B692-B2E8-F8284C380B9D}"/>
              </a:ext>
            </a:extLst>
          </p:cNvPr>
          <p:cNvSpPr/>
          <p:nvPr/>
        </p:nvSpPr>
        <p:spPr>
          <a:xfrm>
            <a:off x="9287132" y="91488"/>
            <a:ext cx="1390934" cy="319790"/>
          </a:xfrm>
          <a:prstGeom prst="rect">
            <a:avLst/>
          </a:prstGeom>
          <a:solidFill>
            <a:schemeClr val="bg2">
              <a:lumMod val="40000"/>
              <a:lumOff val="60000"/>
              <a:alpha val="80000"/>
            </a:schemeClr>
          </a:solidFill>
          <a:ln w="1905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50000"/>
                  </a:schemeClr>
                </a:solidFill>
              </a:rPr>
              <a:t>FPGA</a:t>
            </a:r>
          </a:p>
        </p:txBody>
      </p:sp>
      <p:sp>
        <p:nvSpPr>
          <p:cNvPr id="8" name="Rectangle 7">
            <a:extLst>
              <a:ext uri="{FF2B5EF4-FFF2-40B4-BE49-F238E27FC236}">
                <a16:creationId xmlns:a16="http://schemas.microsoft.com/office/drawing/2014/main" id="{95F1F21D-63A1-18D3-1E2F-16E045CDE75C}"/>
              </a:ext>
            </a:extLst>
          </p:cNvPr>
          <p:cNvSpPr/>
          <p:nvPr/>
        </p:nvSpPr>
        <p:spPr>
          <a:xfrm>
            <a:off x="10678066" y="91488"/>
            <a:ext cx="1390934" cy="341189"/>
          </a:xfrm>
          <a:prstGeom prst="rect">
            <a:avLst/>
          </a:prstGeom>
          <a:solidFill>
            <a:schemeClr val="accent5">
              <a:lumMod val="40000"/>
              <a:lumOff val="60000"/>
              <a:alpha val="80000"/>
            </a:schemeClr>
          </a:solidFill>
          <a:ln w="190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2"/>
                </a:solidFill>
              </a:rPr>
              <a:t>MLIR</a:t>
            </a:r>
          </a:p>
        </p:txBody>
      </p:sp>
    </p:spTree>
    <p:extLst>
      <p:ext uri="{BB962C8B-B14F-4D97-AF65-F5344CB8AC3E}">
        <p14:creationId xmlns:p14="http://schemas.microsoft.com/office/powerpoint/2010/main" val="60818473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F075FC4-25A9-FE89-8266-86AF8A1DEB9A}"/>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33</a:t>
            </a:fld>
            <a:endParaRPr lang="en-US"/>
          </a:p>
        </p:txBody>
      </p:sp>
      <p:sp>
        <p:nvSpPr>
          <p:cNvPr id="5" name="Title 4">
            <a:extLst>
              <a:ext uri="{FF2B5EF4-FFF2-40B4-BE49-F238E27FC236}">
                <a16:creationId xmlns:a16="http://schemas.microsoft.com/office/drawing/2014/main" id="{0D64FD7B-C283-0DE5-A881-3FACE459DC13}"/>
              </a:ext>
            </a:extLst>
          </p:cNvPr>
          <p:cNvSpPr>
            <a:spLocks noGrp="1"/>
          </p:cNvSpPr>
          <p:nvPr>
            <p:ph type="title"/>
          </p:nvPr>
        </p:nvSpPr>
        <p:spPr>
          <a:xfrm>
            <a:off x="853439" y="622043"/>
            <a:ext cx="10363200" cy="387798"/>
          </a:xfrm>
        </p:spPr>
        <p:txBody>
          <a:bodyPr/>
          <a:lstStyle/>
          <a:p>
            <a:r>
              <a:rPr lang="en-US">
                <a:solidFill>
                  <a:schemeClr val="tx1">
                    <a:lumMod val="50000"/>
                  </a:schemeClr>
                </a:solidFill>
              </a:rPr>
              <a:t>Motivating example: bug cannot be found in CPU emulation. </a:t>
            </a:r>
          </a:p>
        </p:txBody>
      </p:sp>
      <p:graphicFrame>
        <p:nvGraphicFramePr>
          <p:cNvPr id="7" name="Table 6">
            <a:extLst>
              <a:ext uri="{FF2B5EF4-FFF2-40B4-BE49-F238E27FC236}">
                <a16:creationId xmlns:a16="http://schemas.microsoft.com/office/drawing/2014/main" id="{1CE2EAD9-B537-ED36-BBB6-A193ED9B09A6}"/>
              </a:ext>
            </a:extLst>
          </p:cNvPr>
          <p:cNvGraphicFramePr>
            <a:graphicFrameLocks noGrp="1"/>
          </p:cNvGraphicFramePr>
          <p:nvPr>
            <p:extLst>
              <p:ext uri="{D42A27DB-BD31-4B8C-83A1-F6EECF244321}">
                <p14:modId xmlns:p14="http://schemas.microsoft.com/office/powerpoint/2010/main" val="4267371452"/>
              </p:ext>
            </p:extLst>
          </p:nvPr>
        </p:nvGraphicFramePr>
        <p:xfrm>
          <a:off x="1208513" y="4477990"/>
          <a:ext cx="10191007" cy="1585966"/>
        </p:xfrm>
        <a:graphic>
          <a:graphicData uri="http://schemas.openxmlformats.org/drawingml/2006/table">
            <a:tbl>
              <a:tblPr firstRow="1" bandRow="1">
                <a:tableStyleId>{5C22544A-7EE6-4342-B048-85BDC9FD1C3A}</a:tableStyleId>
              </a:tblPr>
              <a:tblGrid>
                <a:gridCol w="2785802">
                  <a:extLst>
                    <a:ext uri="{9D8B030D-6E8A-4147-A177-3AD203B41FA5}">
                      <a16:colId xmlns:a16="http://schemas.microsoft.com/office/drawing/2014/main" val="994958573"/>
                    </a:ext>
                  </a:extLst>
                </a:gridCol>
                <a:gridCol w="3261855">
                  <a:extLst>
                    <a:ext uri="{9D8B030D-6E8A-4147-A177-3AD203B41FA5}">
                      <a16:colId xmlns:a16="http://schemas.microsoft.com/office/drawing/2014/main" val="2472460475"/>
                    </a:ext>
                  </a:extLst>
                </a:gridCol>
                <a:gridCol w="4143350">
                  <a:extLst>
                    <a:ext uri="{9D8B030D-6E8A-4147-A177-3AD203B41FA5}">
                      <a16:colId xmlns:a16="http://schemas.microsoft.com/office/drawing/2014/main" val="1092776500"/>
                    </a:ext>
                  </a:extLst>
                </a:gridCol>
              </a:tblGrid>
              <a:tr h="341731">
                <a:tc>
                  <a:txBody>
                    <a:bodyPr/>
                    <a:lstStyle/>
                    <a:p>
                      <a:pPr algn="ctr" rtl="0" fontAlgn="ctr">
                        <a:spcBef>
                          <a:spcPts val="0"/>
                        </a:spcBef>
                        <a:spcAft>
                          <a:spcPts val="0"/>
                        </a:spcAft>
                      </a:pPr>
                      <a:r>
                        <a:rPr lang="en-US" sz="2000">
                          <a:effectLst/>
                        </a:rPr>
                        <a:t>Input</a:t>
                      </a:r>
                    </a:p>
                  </a:txBody>
                  <a:tcPr marL="95250" marR="95250" marT="47625" marB="47625" anchor="ctr"/>
                </a:tc>
                <a:tc>
                  <a:txBody>
                    <a:bodyPr/>
                    <a:lstStyle/>
                    <a:p>
                      <a:pPr algn="ctr" rtl="0" fontAlgn="ctr">
                        <a:spcBef>
                          <a:spcPts val="0"/>
                        </a:spcBef>
                        <a:spcAft>
                          <a:spcPts val="0"/>
                        </a:spcAft>
                      </a:pPr>
                      <a:r>
                        <a:rPr lang="en-US" sz="2000">
                          <a:effectLst/>
                        </a:rPr>
                        <a:t>CPU emulation</a:t>
                      </a:r>
                    </a:p>
                  </a:txBody>
                  <a:tcPr marL="95250" marR="95250" marT="47625" marB="47625" anchor="ctr"/>
                </a:tc>
                <a:tc>
                  <a:txBody>
                    <a:bodyPr/>
                    <a:lstStyle/>
                    <a:p>
                      <a:pPr algn="ctr" rtl="0" fontAlgn="ctr">
                        <a:spcBef>
                          <a:spcPts val="0"/>
                        </a:spcBef>
                        <a:spcAft>
                          <a:spcPts val="0"/>
                        </a:spcAft>
                      </a:pPr>
                      <a:r>
                        <a:rPr lang="en-US" sz="2000">
                          <a:effectLst/>
                        </a:rPr>
                        <a:t>FPGA</a:t>
                      </a:r>
                    </a:p>
                  </a:txBody>
                  <a:tcPr marL="95250" marR="95250" marT="47625" marB="47625" anchor="ctr"/>
                </a:tc>
                <a:extLst>
                  <a:ext uri="{0D108BD9-81ED-4DB2-BD59-A6C34878D82A}">
                    <a16:rowId xmlns:a16="http://schemas.microsoft.com/office/drawing/2014/main" val="139039068"/>
                  </a:ext>
                </a:extLst>
              </a:tr>
              <a:tr h="1185916">
                <a:tc>
                  <a:txBody>
                    <a:bodyPr/>
                    <a:lstStyle/>
                    <a:p>
                      <a:pPr rtl="0" fontAlgn="t">
                        <a:spcBef>
                          <a:spcPts val="0"/>
                        </a:spcBef>
                        <a:spcAft>
                          <a:spcPts val="0"/>
                        </a:spcAft>
                      </a:pPr>
                      <a:r>
                        <a:rPr lang="en-US" sz="2000" b="0" i="0" u="none" strike="noStrike" noProof="0">
                          <a:solidFill>
                            <a:schemeClr val="tx1">
                              <a:lumMod val="50000"/>
                            </a:schemeClr>
                          </a:solidFill>
                          <a:effectLst/>
                          <a:latin typeface="Arial"/>
                        </a:rPr>
                        <a:t>Two large sparse matrices</a:t>
                      </a:r>
                      <a:endParaRPr lang="en-US" sz="2000">
                        <a:solidFill>
                          <a:schemeClr val="tx1">
                            <a:lumMod val="50000"/>
                          </a:schemeClr>
                        </a:solidFill>
                      </a:endParaRPr>
                    </a:p>
                  </a:txBody>
                  <a:tcPr marL="95250" marR="95250" marT="47625" marB="47625"/>
                </a:tc>
                <a:tc>
                  <a:txBody>
                    <a:bodyPr/>
                    <a:lstStyle/>
                    <a:p>
                      <a:pPr rtl="0" fontAlgn="t">
                        <a:spcBef>
                          <a:spcPts val="0"/>
                        </a:spcBef>
                        <a:spcAft>
                          <a:spcPts val="0"/>
                        </a:spcAft>
                      </a:pPr>
                      <a:r>
                        <a:rPr lang="en-US" sz="2000">
                          <a:solidFill>
                            <a:schemeClr val="tx1">
                              <a:lumMod val="50000"/>
                            </a:schemeClr>
                          </a:solidFill>
                          <a:effectLst/>
                        </a:rPr>
                        <a:t>All channel read success and no error happens.</a:t>
                      </a:r>
                    </a:p>
                  </a:txBody>
                  <a:tcPr marL="95250" marR="95250" marT="47625" marB="47625"/>
                </a:tc>
                <a:tc>
                  <a:txBody>
                    <a:bodyPr/>
                    <a:lstStyle/>
                    <a:p>
                      <a:pPr lvl="0" algn="ctr">
                        <a:spcBef>
                          <a:spcPts val="0"/>
                        </a:spcBef>
                        <a:spcAft>
                          <a:spcPts val="0"/>
                        </a:spcAft>
                        <a:buNone/>
                      </a:pPr>
                      <a:r>
                        <a:rPr lang="en-US" sz="2000">
                          <a:solidFill>
                            <a:schemeClr val="tx1">
                              <a:lumMod val="50000"/>
                            </a:schemeClr>
                          </a:solidFill>
                          <a:effectLst/>
                        </a:rPr>
                        <a:t>The data is not ready when Kernel 2 try to read from the channel, which leads to a read failure.</a:t>
                      </a:r>
                    </a:p>
                  </a:txBody>
                  <a:tcPr marL="95250" marR="95250" marT="47625" marB="47625"/>
                </a:tc>
                <a:extLst>
                  <a:ext uri="{0D108BD9-81ED-4DB2-BD59-A6C34878D82A}">
                    <a16:rowId xmlns:a16="http://schemas.microsoft.com/office/drawing/2014/main" val="287062462"/>
                  </a:ext>
                </a:extLst>
              </a:tr>
            </a:tbl>
          </a:graphicData>
        </a:graphic>
      </p:graphicFrame>
      <p:pic>
        <p:nvPicPr>
          <p:cNvPr id="10" name="Graphic 9" descr="Processor with solid fill">
            <a:extLst>
              <a:ext uri="{FF2B5EF4-FFF2-40B4-BE49-F238E27FC236}">
                <a16:creationId xmlns:a16="http://schemas.microsoft.com/office/drawing/2014/main" id="{1FFFA72B-0687-47D2-EE0D-3343FF752D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36584" y="2319809"/>
            <a:ext cx="914400" cy="914400"/>
          </a:xfrm>
          <a:prstGeom prst="rect">
            <a:avLst/>
          </a:prstGeom>
        </p:spPr>
      </p:pic>
      <p:pic>
        <p:nvPicPr>
          <p:cNvPr id="12" name="Graphic 11" descr="Processor with solid fill">
            <a:extLst>
              <a:ext uri="{FF2B5EF4-FFF2-40B4-BE49-F238E27FC236}">
                <a16:creationId xmlns:a16="http://schemas.microsoft.com/office/drawing/2014/main" id="{605D86A8-65EB-DAC5-6948-69015D41BF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28778" y="2315921"/>
            <a:ext cx="914400" cy="914400"/>
          </a:xfrm>
          <a:prstGeom prst="rect">
            <a:avLst/>
          </a:prstGeom>
        </p:spPr>
      </p:pic>
      <p:grpSp>
        <p:nvGrpSpPr>
          <p:cNvPr id="48" name="Group 47">
            <a:extLst>
              <a:ext uri="{FF2B5EF4-FFF2-40B4-BE49-F238E27FC236}">
                <a16:creationId xmlns:a16="http://schemas.microsoft.com/office/drawing/2014/main" id="{5E3C5B13-F180-F0F3-9EAE-43CDC44EB368}"/>
              </a:ext>
            </a:extLst>
          </p:cNvPr>
          <p:cNvGrpSpPr/>
          <p:nvPr/>
        </p:nvGrpSpPr>
        <p:grpSpPr>
          <a:xfrm>
            <a:off x="5750984" y="2502424"/>
            <a:ext cx="2877794" cy="484939"/>
            <a:chOff x="5750984" y="2502424"/>
            <a:chExt cx="2877794" cy="484939"/>
          </a:xfrm>
        </p:grpSpPr>
        <p:cxnSp>
          <p:nvCxnSpPr>
            <p:cNvPr id="40" name="Straight Arrow Connector 39">
              <a:extLst>
                <a:ext uri="{FF2B5EF4-FFF2-40B4-BE49-F238E27FC236}">
                  <a16:creationId xmlns:a16="http://schemas.microsoft.com/office/drawing/2014/main" id="{E07C8314-4B3F-A9A0-28CE-D507D29E273C}"/>
                </a:ext>
              </a:extLst>
            </p:cNvPr>
            <p:cNvCxnSpPr>
              <a:stCxn id="10" idx="3"/>
            </p:cNvCxnSpPr>
            <p:nvPr/>
          </p:nvCxnSpPr>
          <p:spPr>
            <a:xfrm flipV="1">
              <a:off x="5750984" y="2773121"/>
              <a:ext cx="2877794" cy="3888"/>
            </a:xfrm>
            <a:prstGeom prst="straightConnector1">
              <a:avLst/>
            </a:prstGeom>
            <a:ln w="50800">
              <a:solidFill>
                <a:schemeClr val="tx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3CEF164-2A19-944C-1B89-EECA658F88A9}"/>
                </a:ext>
              </a:extLst>
            </p:cNvPr>
            <p:cNvCxnSpPr>
              <a:cxnSpLocks/>
            </p:cNvCxnSpPr>
            <p:nvPr/>
          </p:nvCxnSpPr>
          <p:spPr>
            <a:xfrm>
              <a:off x="6032576" y="2502424"/>
              <a:ext cx="2215704" cy="0"/>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81FFE70-FC9C-C28E-E885-1B5CA6631D51}"/>
                </a:ext>
              </a:extLst>
            </p:cNvPr>
            <p:cNvCxnSpPr>
              <a:cxnSpLocks/>
            </p:cNvCxnSpPr>
            <p:nvPr/>
          </p:nvCxnSpPr>
          <p:spPr>
            <a:xfrm>
              <a:off x="6032576" y="2987363"/>
              <a:ext cx="2215705" cy="0"/>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2DA1AFC9-7692-754D-595D-7724462E177F}"/>
                </a:ext>
              </a:extLst>
            </p:cNvPr>
            <p:cNvGrpSpPr/>
            <p:nvPr/>
          </p:nvGrpSpPr>
          <p:grpSpPr>
            <a:xfrm>
              <a:off x="6112031" y="2565563"/>
              <a:ext cx="528633" cy="364045"/>
              <a:chOff x="7572178" y="3821589"/>
              <a:chExt cx="528633" cy="364045"/>
            </a:xfrm>
          </p:grpSpPr>
          <p:sp>
            <p:nvSpPr>
              <p:cNvPr id="23" name="Rectangle 22">
                <a:extLst>
                  <a:ext uri="{FF2B5EF4-FFF2-40B4-BE49-F238E27FC236}">
                    <a16:creationId xmlns:a16="http://schemas.microsoft.com/office/drawing/2014/main" id="{5972AC43-591F-2C03-40A5-0CDFDCD1B3F3}"/>
                  </a:ext>
                </a:extLst>
              </p:cNvPr>
              <p:cNvSpPr/>
              <p:nvPr/>
            </p:nvSpPr>
            <p:spPr>
              <a:xfrm>
                <a:off x="7572178" y="3821589"/>
                <a:ext cx="528633" cy="364045"/>
              </a:xfrm>
              <a:prstGeom prst="rect">
                <a:avLst/>
              </a:prstGeom>
              <a:solidFill>
                <a:schemeClr val="tx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A89790C-A854-5838-4C0C-CB6731EB7DB3}"/>
                  </a:ext>
                </a:extLst>
              </p:cNvPr>
              <p:cNvSpPr/>
              <p:nvPr/>
            </p:nvSpPr>
            <p:spPr>
              <a:xfrm>
                <a:off x="7701566" y="3864853"/>
                <a:ext cx="115910" cy="29330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1EC7C71-0601-DA1F-EEFF-AF7EE9409435}"/>
                  </a:ext>
                </a:extLst>
              </p:cNvPr>
              <p:cNvSpPr/>
              <p:nvPr/>
            </p:nvSpPr>
            <p:spPr>
              <a:xfrm>
                <a:off x="7866845" y="3862705"/>
                <a:ext cx="115910" cy="29330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87955A11-4BEC-9EC6-7B21-9E4ABB873828}"/>
                </a:ext>
              </a:extLst>
            </p:cNvPr>
            <p:cNvGrpSpPr/>
            <p:nvPr/>
          </p:nvGrpSpPr>
          <p:grpSpPr>
            <a:xfrm>
              <a:off x="6801761" y="2570235"/>
              <a:ext cx="528633" cy="364045"/>
              <a:chOff x="7572178" y="3821589"/>
              <a:chExt cx="528633" cy="364045"/>
            </a:xfrm>
          </p:grpSpPr>
          <p:sp>
            <p:nvSpPr>
              <p:cNvPr id="32" name="Rectangle 31">
                <a:extLst>
                  <a:ext uri="{FF2B5EF4-FFF2-40B4-BE49-F238E27FC236}">
                    <a16:creationId xmlns:a16="http://schemas.microsoft.com/office/drawing/2014/main" id="{46F68C56-2E67-1CBC-BE7D-3E85828CA3F9}"/>
                  </a:ext>
                </a:extLst>
              </p:cNvPr>
              <p:cNvSpPr/>
              <p:nvPr/>
            </p:nvSpPr>
            <p:spPr>
              <a:xfrm>
                <a:off x="7572178" y="3821589"/>
                <a:ext cx="528633" cy="364045"/>
              </a:xfrm>
              <a:prstGeom prst="rect">
                <a:avLst/>
              </a:prstGeom>
              <a:solidFill>
                <a:schemeClr val="tx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FF9781A-1742-790F-8775-094F2F06CC83}"/>
                  </a:ext>
                </a:extLst>
              </p:cNvPr>
              <p:cNvSpPr/>
              <p:nvPr/>
            </p:nvSpPr>
            <p:spPr>
              <a:xfrm>
                <a:off x="7701566" y="3864853"/>
                <a:ext cx="115910" cy="29330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7427C17-75FC-5A72-6AD6-C023D6E6DB9E}"/>
                  </a:ext>
                </a:extLst>
              </p:cNvPr>
              <p:cNvSpPr/>
              <p:nvPr/>
            </p:nvSpPr>
            <p:spPr>
              <a:xfrm>
                <a:off x="7866845" y="3862705"/>
                <a:ext cx="115910" cy="29330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31F72975-2E04-6BF2-FF34-22C8A29B1DAF}"/>
                </a:ext>
              </a:extLst>
            </p:cNvPr>
            <p:cNvGrpSpPr/>
            <p:nvPr/>
          </p:nvGrpSpPr>
          <p:grpSpPr>
            <a:xfrm>
              <a:off x="7477728" y="2562343"/>
              <a:ext cx="528633" cy="364045"/>
              <a:chOff x="7572178" y="3821589"/>
              <a:chExt cx="528633" cy="364045"/>
            </a:xfrm>
          </p:grpSpPr>
          <p:sp>
            <p:nvSpPr>
              <p:cNvPr id="36" name="Rectangle 35">
                <a:extLst>
                  <a:ext uri="{FF2B5EF4-FFF2-40B4-BE49-F238E27FC236}">
                    <a16:creationId xmlns:a16="http://schemas.microsoft.com/office/drawing/2014/main" id="{AAA6CBEB-D544-5DC3-BEE9-BA2519192395}"/>
                  </a:ext>
                </a:extLst>
              </p:cNvPr>
              <p:cNvSpPr/>
              <p:nvPr/>
            </p:nvSpPr>
            <p:spPr>
              <a:xfrm>
                <a:off x="7572178" y="3821589"/>
                <a:ext cx="528633" cy="364045"/>
              </a:xfrm>
              <a:prstGeom prst="rect">
                <a:avLst/>
              </a:prstGeom>
              <a:solidFill>
                <a:schemeClr val="tx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F89F09B3-995A-B843-FF83-A9030EF8AFC7}"/>
                  </a:ext>
                </a:extLst>
              </p:cNvPr>
              <p:cNvSpPr/>
              <p:nvPr/>
            </p:nvSpPr>
            <p:spPr>
              <a:xfrm>
                <a:off x="7701566" y="3864853"/>
                <a:ext cx="115910" cy="29330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45E2649D-E0AA-A4DA-1A06-C23DCC4C0029}"/>
                  </a:ext>
                </a:extLst>
              </p:cNvPr>
              <p:cNvSpPr/>
              <p:nvPr/>
            </p:nvSpPr>
            <p:spPr>
              <a:xfrm>
                <a:off x="7866845" y="3862705"/>
                <a:ext cx="115910" cy="29330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1" name="TextBox 40">
            <a:extLst>
              <a:ext uri="{FF2B5EF4-FFF2-40B4-BE49-F238E27FC236}">
                <a16:creationId xmlns:a16="http://schemas.microsoft.com/office/drawing/2014/main" id="{BAFF3A29-99E9-1C18-7971-29683D6F724B}"/>
              </a:ext>
            </a:extLst>
          </p:cNvPr>
          <p:cNvSpPr txBox="1"/>
          <p:nvPr/>
        </p:nvSpPr>
        <p:spPr>
          <a:xfrm>
            <a:off x="4234349" y="1668277"/>
            <a:ext cx="2714745" cy="707886"/>
          </a:xfrm>
          <a:prstGeom prst="rect">
            <a:avLst/>
          </a:prstGeom>
          <a:noFill/>
        </p:spPr>
        <p:txBody>
          <a:bodyPr wrap="square" rtlCol="0">
            <a:spAutoFit/>
          </a:bodyPr>
          <a:lstStyle/>
          <a:p>
            <a:r>
              <a:rPr lang="en-US" sz="2000">
                <a:solidFill>
                  <a:schemeClr val="tx1">
                    <a:lumMod val="50000"/>
                  </a:schemeClr>
                </a:solidFill>
              </a:rPr>
              <a:t>Kernel 1 sends data a[</a:t>
            </a:r>
            <a:r>
              <a:rPr lang="en-US" sz="2000" err="1">
                <a:solidFill>
                  <a:schemeClr val="tx1">
                    <a:lumMod val="50000"/>
                  </a:schemeClr>
                </a:solidFill>
              </a:rPr>
              <a:t>i</a:t>
            </a:r>
            <a:r>
              <a:rPr lang="en-US" sz="2000">
                <a:solidFill>
                  <a:schemeClr val="tx1">
                    <a:lumMod val="50000"/>
                  </a:schemeClr>
                </a:solidFill>
              </a:rPr>
              <a:t>] through Channels</a:t>
            </a:r>
          </a:p>
        </p:txBody>
      </p:sp>
      <p:sp>
        <p:nvSpPr>
          <p:cNvPr id="42" name="TextBox 41">
            <a:extLst>
              <a:ext uri="{FF2B5EF4-FFF2-40B4-BE49-F238E27FC236}">
                <a16:creationId xmlns:a16="http://schemas.microsoft.com/office/drawing/2014/main" id="{4CD92A00-DCFB-CC1E-F05A-6635CC280B02}"/>
              </a:ext>
            </a:extLst>
          </p:cNvPr>
          <p:cNvSpPr txBox="1"/>
          <p:nvPr/>
        </p:nvSpPr>
        <p:spPr>
          <a:xfrm>
            <a:off x="7903728" y="1704685"/>
            <a:ext cx="2810911" cy="707886"/>
          </a:xfrm>
          <a:prstGeom prst="rect">
            <a:avLst/>
          </a:prstGeom>
          <a:noFill/>
        </p:spPr>
        <p:txBody>
          <a:bodyPr wrap="square" rtlCol="0">
            <a:spAutoFit/>
          </a:bodyPr>
          <a:lstStyle/>
          <a:p>
            <a:r>
              <a:rPr lang="en-US" sz="2000">
                <a:solidFill>
                  <a:schemeClr val="tx1">
                    <a:lumMod val="50000"/>
                  </a:schemeClr>
                </a:solidFill>
              </a:rPr>
              <a:t>Kernel 2 calculates 1/a[</a:t>
            </a:r>
            <a:r>
              <a:rPr lang="en-US" sz="2000" err="1">
                <a:solidFill>
                  <a:schemeClr val="tx1">
                    <a:lumMod val="50000"/>
                  </a:schemeClr>
                </a:solidFill>
              </a:rPr>
              <a:t>i</a:t>
            </a:r>
            <a:r>
              <a:rPr lang="en-US" sz="2000">
                <a:solidFill>
                  <a:schemeClr val="tx1">
                    <a:lumMod val="50000"/>
                  </a:schemeClr>
                </a:solidFill>
              </a:rPr>
              <a:t>] when a[</a:t>
            </a:r>
            <a:r>
              <a:rPr lang="en-US" sz="2000" err="1">
                <a:solidFill>
                  <a:schemeClr val="tx1">
                    <a:lumMod val="50000"/>
                  </a:schemeClr>
                </a:solidFill>
              </a:rPr>
              <a:t>i</a:t>
            </a:r>
            <a:r>
              <a:rPr lang="en-US" sz="2000">
                <a:solidFill>
                  <a:schemeClr val="tx1">
                    <a:lumMod val="50000"/>
                  </a:schemeClr>
                </a:solidFill>
              </a:rPr>
              <a:t>]!=0</a:t>
            </a:r>
          </a:p>
        </p:txBody>
      </p:sp>
      <p:sp>
        <p:nvSpPr>
          <p:cNvPr id="43" name="Up Arrow Callout 42">
            <a:extLst>
              <a:ext uri="{FF2B5EF4-FFF2-40B4-BE49-F238E27FC236}">
                <a16:creationId xmlns:a16="http://schemas.microsoft.com/office/drawing/2014/main" id="{1E5726CF-731B-ADB9-C950-34025FA6AC49}"/>
              </a:ext>
            </a:extLst>
          </p:cNvPr>
          <p:cNvSpPr/>
          <p:nvPr/>
        </p:nvSpPr>
        <p:spPr>
          <a:xfrm>
            <a:off x="8090676" y="3209102"/>
            <a:ext cx="1990604" cy="914400"/>
          </a:xfrm>
          <a:prstGeom prst="upArrowCallout">
            <a:avLst>
              <a:gd name="adj1" fmla="val 16549"/>
              <a:gd name="adj2" fmla="val 22183"/>
              <a:gd name="adj3" fmla="val 26409"/>
              <a:gd name="adj4" fmla="val 38380"/>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cs typeface="Arial"/>
              </a:rPr>
              <a:t>Wrong Result</a:t>
            </a:r>
            <a:endParaRPr lang="en-US"/>
          </a:p>
        </p:txBody>
      </p:sp>
      <p:sp>
        <p:nvSpPr>
          <p:cNvPr id="44" name="Up Arrow Callout 43">
            <a:extLst>
              <a:ext uri="{FF2B5EF4-FFF2-40B4-BE49-F238E27FC236}">
                <a16:creationId xmlns:a16="http://schemas.microsoft.com/office/drawing/2014/main" id="{8D5037BD-75A1-415D-C3FA-C955A775CD2D}"/>
              </a:ext>
            </a:extLst>
          </p:cNvPr>
          <p:cNvSpPr/>
          <p:nvPr/>
        </p:nvSpPr>
        <p:spPr>
          <a:xfrm>
            <a:off x="6289086" y="3026621"/>
            <a:ext cx="2445314" cy="552595"/>
          </a:xfrm>
          <a:prstGeom prst="upArrowCallout">
            <a:avLst>
              <a:gd name="adj1" fmla="val 25000"/>
              <a:gd name="adj2" fmla="val 25000"/>
              <a:gd name="adj3" fmla="val 25000"/>
              <a:gd name="adj4" fmla="val 67715"/>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cs typeface="Arial"/>
              </a:rPr>
              <a:t>Channel Read Failure</a:t>
            </a:r>
            <a:endParaRPr lang="en-US"/>
          </a:p>
        </p:txBody>
      </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2FE712C1-AC85-BAAA-7B5A-D6084E00F4A3}"/>
                  </a:ext>
                </a:extLst>
              </p:cNvPr>
              <p:cNvSpPr txBox="1"/>
              <p:nvPr/>
            </p:nvSpPr>
            <p:spPr>
              <a:xfrm>
                <a:off x="1702697" y="1896154"/>
                <a:ext cx="1184773" cy="62850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2000" i="1" smtClean="0">
                              <a:latin typeface="Cambria Math" panose="02040503050406030204" pitchFamily="18" charset="0"/>
                            </a:rPr>
                          </m:ctrlPr>
                        </m:dPr>
                        <m:e>
                          <m:f>
                            <m:fPr>
                              <m:type m:val="noBar"/>
                              <m:ctrlPr>
                                <a:rPr lang="en-US" sz="2000" i="1" smtClean="0">
                                  <a:latin typeface="Cambria Math" panose="02040503050406030204" pitchFamily="18" charset="0"/>
                                </a:rPr>
                              </m:ctrlPr>
                            </m:fPr>
                            <m:num>
                              <m:r>
                                <a:rPr lang="en-US" sz="2000" b="0" i="1" smtClean="0">
                                  <a:latin typeface="Cambria Math" panose="02040503050406030204" pitchFamily="18" charset="0"/>
                                </a:rPr>
                                <m:t>𝑎</m:t>
                              </m:r>
                              <m:r>
                                <a:rPr lang="en-US" sz="2000" b="0" i="1" smtClean="0">
                                  <a:latin typeface="Cambria Math" panose="02040503050406030204" pitchFamily="18" charset="0"/>
                                </a:rPr>
                                <m:t>1,     0</m:t>
                              </m:r>
                            </m:num>
                            <m:den>
                              <m:r>
                                <a:rPr lang="en-US" sz="2000" b="0" i="1" smtClean="0">
                                  <a:latin typeface="Cambria Math" panose="02040503050406030204" pitchFamily="18" charset="0"/>
                                </a:rPr>
                                <m:t>0,    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2</m:t>
                                  </m:r>
                                </m:sub>
                              </m:sSub>
                            </m:den>
                          </m:f>
                        </m:e>
                      </m:d>
                    </m:oMath>
                  </m:oMathPara>
                </a14:m>
                <a:endParaRPr lang="en-US" sz="2000"/>
              </a:p>
            </p:txBody>
          </p:sp>
        </mc:Choice>
        <mc:Fallback xmlns="">
          <p:sp>
            <p:nvSpPr>
              <p:cNvPr id="45" name="TextBox 44">
                <a:extLst>
                  <a:ext uri="{FF2B5EF4-FFF2-40B4-BE49-F238E27FC236}">
                    <a16:creationId xmlns:a16="http://schemas.microsoft.com/office/drawing/2014/main" id="{2FE712C1-AC85-BAAA-7B5A-D6084E00F4A3}"/>
                  </a:ext>
                </a:extLst>
              </p:cNvPr>
              <p:cNvSpPr txBox="1">
                <a:spLocks noRot="1" noChangeAspect="1" noMove="1" noResize="1" noEditPoints="1" noAdjustHandles="1" noChangeArrowheads="1" noChangeShapeType="1" noTextEdit="1"/>
              </p:cNvSpPr>
              <p:nvPr/>
            </p:nvSpPr>
            <p:spPr>
              <a:xfrm>
                <a:off x="1702697" y="1896154"/>
                <a:ext cx="1184773" cy="628505"/>
              </a:xfrm>
              <a:prstGeom prst="rect">
                <a:avLst/>
              </a:prstGeom>
              <a:blipFill>
                <a:blip r:embed="rId5"/>
                <a:stretch>
                  <a:fillRect b="-87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35D49CE7-D3A0-C31D-2C1A-0C0F2AC56D39}"/>
                  </a:ext>
                </a:extLst>
              </p:cNvPr>
              <p:cNvSpPr txBox="1"/>
              <p:nvPr/>
            </p:nvSpPr>
            <p:spPr>
              <a:xfrm>
                <a:off x="1702697" y="3565020"/>
                <a:ext cx="1184773" cy="63632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2000" i="1" smtClean="0">
                              <a:latin typeface="Cambria Math" panose="02040503050406030204" pitchFamily="18" charset="0"/>
                            </a:rPr>
                          </m:ctrlPr>
                        </m:dPr>
                        <m:e>
                          <m:f>
                            <m:fPr>
                              <m:type m:val="noBar"/>
                              <m:ctrlPr>
                                <a:rPr lang="en-US" sz="2000" i="1" smtClean="0">
                                  <a:latin typeface="Cambria Math" panose="02040503050406030204" pitchFamily="18" charset="0"/>
                                </a:rPr>
                              </m:ctrlPr>
                            </m:fPr>
                            <m:num>
                              <m:r>
                                <a:rPr lang="en-US" sz="2000" b="0" i="1" smtClean="0">
                                  <a:latin typeface="Cambria Math" panose="02040503050406030204" pitchFamily="18" charset="0"/>
                                </a:rPr>
                                <m:t>1/</m:t>
                              </m:r>
                              <m:r>
                                <a:rPr lang="en-US" sz="2000" b="0" i="1" smtClean="0">
                                  <a:latin typeface="Cambria Math" panose="02040503050406030204" pitchFamily="18" charset="0"/>
                                </a:rPr>
                                <m:t>𝑎</m:t>
                              </m:r>
                              <m:r>
                                <a:rPr lang="en-US" sz="2000" b="0" i="1" smtClean="0">
                                  <a:latin typeface="Cambria Math" panose="02040503050406030204" pitchFamily="18" charset="0"/>
                                </a:rPr>
                                <m:t>1,     0</m:t>
                              </m:r>
                            </m:num>
                            <m:den>
                              <m:r>
                                <a:rPr lang="en-US" sz="2000" b="0" i="1" smtClean="0">
                                  <a:latin typeface="Cambria Math" panose="02040503050406030204" pitchFamily="18" charset="0"/>
                                </a:rPr>
                                <m:t>0,    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1/</m:t>
                                  </m:r>
                                  <m:r>
                                    <a:rPr lang="en-US" sz="2000" b="0" i="1" smtClean="0">
                                      <a:latin typeface="Cambria Math" panose="02040503050406030204" pitchFamily="18" charset="0"/>
                                    </a:rPr>
                                    <m:t>𝑎</m:t>
                                  </m:r>
                                </m:e>
                                <m:sub>
                                  <m:r>
                                    <a:rPr lang="en-US" sz="2000" b="0" i="1" smtClean="0">
                                      <a:latin typeface="Cambria Math" panose="02040503050406030204" pitchFamily="18" charset="0"/>
                                    </a:rPr>
                                    <m:t>2</m:t>
                                  </m:r>
                                </m:sub>
                              </m:sSub>
                            </m:den>
                          </m:f>
                        </m:e>
                      </m:d>
                    </m:oMath>
                  </m:oMathPara>
                </a14:m>
                <a:endParaRPr lang="en-US" sz="2000"/>
              </a:p>
            </p:txBody>
          </p:sp>
        </mc:Choice>
        <mc:Fallback xmlns="">
          <p:sp>
            <p:nvSpPr>
              <p:cNvPr id="46" name="TextBox 45">
                <a:extLst>
                  <a:ext uri="{FF2B5EF4-FFF2-40B4-BE49-F238E27FC236}">
                    <a16:creationId xmlns:a16="http://schemas.microsoft.com/office/drawing/2014/main" id="{35D49CE7-D3A0-C31D-2C1A-0C0F2AC56D39}"/>
                  </a:ext>
                </a:extLst>
              </p:cNvPr>
              <p:cNvSpPr txBox="1">
                <a:spLocks noRot="1" noChangeAspect="1" noMove="1" noResize="1" noEditPoints="1" noAdjustHandles="1" noChangeArrowheads="1" noChangeShapeType="1" noTextEdit="1"/>
              </p:cNvSpPr>
              <p:nvPr/>
            </p:nvSpPr>
            <p:spPr>
              <a:xfrm>
                <a:off x="1702697" y="3565020"/>
                <a:ext cx="1184773" cy="636328"/>
              </a:xfrm>
              <a:prstGeom prst="rect">
                <a:avLst/>
              </a:prstGeom>
              <a:blipFill>
                <a:blip r:embed="rId6"/>
                <a:stretch>
                  <a:fillRect r="-10256" b="-7692"/>
                </a:stretch>
              </a:blipFill>
            </p:spPr>
            <p:txBody>
              <a:bodyPr/>
              <a:lstStyle/>
              <a:p>
                <a:r>
                  <a:rPr lang="en-US">
                    <a:noFill/>
                  </a:rPr>
                  <a:t> </a:t>
                </a:r>
              </a:p>
            </p:txBody>
          </p:sp>
        </mc:Fallback>
      </mc:AlternateContent>
      <p:sp>
        <p:nvSpPr>
          <p:cNvPr id="47" name="Down Arrow 46">
            <a:extLst>
              <a:ext uri="{FF2B5EF4-FFF2-40B4-BE49-F238E27FC236}">
                <a16:creationId xmlns:a16="http://schemas.microsoft.com/office/drawing/2014/main" id="{6B1AB2EC-053B-6E18-BCA7-8C2D50883DC9}"/>
              </a:ext>
            </a:extLst>
          </p:cNvPr>
          <p:cNvSpPr/>
          <p:nvPr/>
        </p:nvSpPr>
        <p:spPr>
          <a:xfrm>
            <a:off x="2165862" y="2755010"/>
            <a:ext cx="296214" cy="52419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703BCAC-4568-1F85-6A25-F0798E09CF5A}"/>
              </a:ext>
            </a:extLst>
          </p:cNvPr>
          <p:cNvSpPr/>
          <p:nvPr/>
        </p:nvSpPr>
        <p:spPr>
          <a:xfrm>
            <a:off x="7896198" y="91488"/>
            <a:ext cx="1390934" cy="319790"/>
          </a:xfrm>
          <a:prstGeom prst="rect">
            <a:avLst/>
          </a:prstGeom>
          <a:solidFill>
            <a:srgbClr val="C8E7A8">
              <a:alpha val="59000"/>
            </a:srgbClr>
          </a:solidFill>
          <a:ln w="190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60000"/>
                    <a:lumOff val="40000"/>
                  </a:schemeClr>
                </a:solidFill>
              </a:rPr>
              <a:t>Quantum</a:t>
            </a:r>
          </a:p>
        </p:txBody>
      </p:sp>
      <p:sp>
        <p:nvSpPr>
          <p:cNvPr id="3" name="Rectangle 2">
            <a:extLst>
              <a:ext uri="{FF2B5EF4-FFF2-40B4-BE49-F238E27FC236}">
                <a16:creationId xmlns:a16="http://schemas.microsoft.com/office/drawing/2014/main" id="{F9580D98-76CF-8992-2E06-F71F4E88A50D}"/>
              </a:ext>
            </a:extLst>
          </p:cNvPr>
          <p:cNvSpPr/>
          <p:nvPr/>
        </p:nvSpPr>
        <p:spPr>
          <a:xfrm>
            <a:off x="9287132" y="91488"/>
            <a:ext cx="1390934" cy="319790"/>
          </a:xfrm>
          <a:prstGeom prst="rect">
            <a:avLst/>
          </a:prstGeom>
          <a:solidFill>
            <a:schemeClr val="bg2">
              <a:lumMod val="40000"/>
              <a:lumOff val="60000"/>
              <a:alpha val="80000"/>
            </a:schemeClr>
          </a:solidFill>
          <a:ln w="1905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50000"/>
                  </a:schemeClr>
                </a:solidFill>
              </a:rPr>
              <a:t>FPGA</a:t>
            </a:r>
          </a:p>
        </p:txBody>
      </p:sp>
      <p:sp>
        <p:nvSpPr>
          <p:cNvPr id="9" name="Rectangle 8">
            <a:extLst>
              <a:ext uri="{FF2B5EF4-FFF2-40B4-BE49-F238E27FC236}">
                <a16:creationId xmlns:a16="http://schemas.microsoft.com/office/drawing/2014/main" id="{9FD8C0C6-6EA2-7597-B365-BFB4E77A53E4}"/>
              </a:ext>
            </a:extLst>
          </p:cNvPr>
          <p:cNvSpPr/>
          <p:nvPr/>
        </p:nvSpPr>
        <p:spPr>
          <a:xfrm>
            <a:off x="10678066" y="91488"/>
            <a:ext cx="1390934" cy="341189"/>
          </a:xfrm>
          <a:prstGeom prst="rect">
            <a:avLst/>
          </a:prstGeom>
          <a:solidFill>
            <a:schemeClr val="accent5">
              <a:lumMod val="40000"/>
              <a:lumOff val="60000"/>
              <a:alpha val="80000"/>
            </a:schemeClr>
          </a:solidFill>
          <a:ln w="190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2"/>
                </a:solidFill>
              </a:rPr>
              <a:t>MLIR</a:t>
            </a:r>
          </a:p>
        </p:txBody>
      </p:sp>
    </p:spTree>
    <p:extLst>
      <p:ext uri="{BB962C8B-B14F-4D97-AF65-F5344CB8AC3E}">
        <p14:creationId xmlns:p14="http://schemas.microsoft.com/office/powerpoint/2010/main" val="321906540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animBg="1"/>
      <p:bldP spid="44" grpId="0" animBg="1"/>
      <p:bldP spid="45" grpId="0"/>
      <p:bldP spid="46" grpId="0"/>
      <p:bldP spid="4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4235AB-5F89-56F2-10FE-46CC9D5FE739}"/>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34</a:t>
            </a:fld>
            <a:endParaRPr lang="en-US"/>
          </a:p>
        </p:txBody>
      </p:sp>
      <p:sp>
        <p:nvSpPr>
          <p:cNvPr id="5" name="Title 4">
            <a:extLst>
              <a:ext uri="{FF2B5EF4-FFF2-40B4-BE49-F238E27FC236}">
                <a16:creationId xmlns:a16="http://schemas.microsoft.com/office/drawing/2014/main" id="{354D51C4-1B30-EDB3-151C-209F60F42064}"/>
              </a:ext>
            </a:extLst>
          </p:cNvPr>
          <p:cNvSpPr>
            <a:spLocks noGrp="1"/>
          </p:cNvSpPr>
          <p:nvPr>
            <p:ph type="title"/>
          </p:nvPr>
        </p:nvSpPr>
        <p:spPr/>
        <p:txBody>
          <a:bodyPr/>
          <a:lstStyle/>
          <a:p>
            <a:r>
              <a:rPr lang="en-US">
                <a:solidFill>
                  <a:schemeClr val="tx1">
                    <a:lumMod val="50000"/>
                  </a:schemeClr>
                </a:solidFill>
              </a:rPr>
              <a:t>Existing testing approach cannot find errors efficiently.</a:t>
            </a:r>
          </a:p>
        </p:txBody>
      </p:sp>
      <p:pic>
        <p:nvPicPr>
          <p:cNvPr id="7" name="Picture 7" descr="Text&#10;&#10;Description automatically generated">
            <a:extLst>
              <a:ext uri="{FF2B5EF4-FFF2-40B4-BE49-F238E27FC236}">
                <a16:creationId xmlns:a16="http://schemas.microsoft.com/office/drawing/2014/main" id="{E2ACDF32-AE2E-9793-E7F6-A6BA4DF40DC7}"/>
              </a:ext>
            </a:extLst>
          </p:cNvPr>
          <p:cNvPicPr>
            <a:picLocks noChangeAspect="1"/>
          </p:cNvPicPr>
          <p:nvPr/>
        </p:nvPicPr>
        <p:blipFill rotWithShape="1">
          <a:blip r:embed="rId3"/>
          <a:srcRect t="13158" r="76" b="219"/>
          <a:stretch/>
        </p:blipFill>
        <p:spPr>
          <a:xfrm>
            <a:off x="950926" y="1711823"/>
            <a:ext cx="10263451" cy="2483982"/>
          </a:xfrm>
          <a:prstGeom prst="rect">
            <a:avLst/>
          </a:prstGeom>
        </p:spPr>
      </p:pic>
      <p:sp>
        <p:nvSpPr>
          <p:cNvPr id="8" name="Rectangle 7">
            <a:extLst>
              <a:ext uri="{FF2B5EF4-FFF2-40B4-BE49-F238E27FC236}">
                <a16:creationId xmlns:a16="http://schemas.microsoft.com/office/drawing/2014/main" id="{90801643-3ACB-647E-DD3B-3BBD3BA94B53}"/>
              </a:ext>
            </a:extLst>
          </p:cNvPr>
          <p:cNvSpPr/>
          <p:nvPr/>
        </p:nvSpPr>
        <p:spPr>
          <a:xfrm>
            <a:off x="1120958" y="4546810"/>
            <a:ext cx="9950082" cy="1083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200">
                <a:cs typeface="Arial"/>
              </a:rPr>
              <a:t>AFL (American Fuzzy Lop), a well-known fuzz testing framework,</a:t>
            </a:r>
            <a:br>
              <a:rPr lang="en-US" sz="2200">
                <a:cs typeface="Arial"/>
              </a:rPr>
            </a:br>
            <a:r>
              <a:rPr lang="en-US" sz="2200">
                <a:cs typeface="Arial"/>
              </a:rPr>
              <a:t> needs extremely long time to find bugs [1]. </a:t>
            </a:r>
            <a:endParaRPr lang="en-US" sz="2200"/>
          </a:p>
        </p:txBody>
      </p:sp>
      <p:sp>
        <p:nvSpPr>
          <p:cNvPr id="3" name="TextBox 2">
            <a:extLst>
              <a:ext uri="{FF2B5EF4-FFF2-40B4-BE49-F238E27FC236}">
                <a16:creationId xmlns:a16="http://schemas.microsoft.com/office/drawing/2014/main" id="{442BA7CC-578E-5126-59D4-45725AF4F911}"/>
              </a:ext>
            </a:extLst>
          </p:cNvPr>
          <p:cNvSpPr txBox="1"/>
          <p:nvPr/>
        </p:nvSpPr>
        <p:spPr>
          <a:xfrm>
            <a:off x="2149829" y="6095226"/>
            <a:ext cx="887761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Arial"/>
                <a:cs typeface="Calibri"/>
              </a:rPr>
              <a:t>1. Q. Zhang, J. Wang, and M. Kim, “</a:t>
            </a:r>
            <a:r>
              <a:rPr lang="en-US" sz="1000" err="1">
                <a:latin typeface="Arial"/>
                <a:cs typeface="Calibri"/>
              </a:rPr>
              <a:t>Heterofuzz</a:t>
            </a:r>
            <a:r>
              <a:rPr lang="en-US" sz="1000">
                <a:latin typeface="Arial"/>
                <a:cs typeface="Calibri"/>
              </a:rPr>
              <a:t>: Fuzz testing to detect platform dependent divergence for heterogeneous applications", FSE2021</a:t>
            </a:r>
            <a:endParaRPr lang="en-US" sz="1000">
              <a:latin typeface="Arial"/>
            </a:endParaRPr>
          </a:p>
        </p:txBody>
      </p:sp>
      <p:sp>
        <p:nvSpPr>
          <p:cNvPr id="9" name="Rectangle 8">
            <a:extLst>
              <a:ext uri="{FF2B5EF4-FFF2-40B4-BE49-F238E27FC236}">
                <a16:creationId xmlns:a16="http://schemas.microsoft.com/office/drawing/2014/main" id="{F50290B9-99EF-EE14-24AC-1EFDBB068434}"/>
              </a:ext>
            </a:extLst>
          </p:cNvPr>
          <p:cNvSpPr/>
          <p:nvPr/>
        </p:nvSpPr>
        <p:spPr>
          <a:xfrm>
            <a:off x="7896198" y="91488"/>
            <a:ext cx="1390934" cy="319790"/>
          </a:xfrm>
          <a:prstGeom prst="rect">
            <a:avLst/>
          </a:prstGeom>
          <a:solidFill>
            <a:srgbClr val="C8E7A8">
              <a:alpha val="59000"/>
            </a:srgbClr>
          </a:solidFill>
          <a:ln w="190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60000"/>
                    <a:lumOff val="40000"/>
                  </a:schemeClr>
                </a:solidFill>
              </a:rPr>
              <a:t>Quantum</a:t>
            </a:r>
          </a:p>
        </p:txBody>
      </p:sp>
      <p:sp>
        <p:nvSpPr>
          <p:cNvPr id="10" name="Rectangle 9">
            <a:extLst>
              <a:ext uri="{FF2B5EF4-FFF2-40B4-BE49-F238E27FC236}">
                <a16:creationId xmlns:a16="http://schemas.microsoft.com/office/drawing/2014/main" id="{7D763918-A85A-E6BF-D33F-B19477C8BB78}"/>
              </a:ext>
            </a:extLst>
          </p:cNvPr>
          <p:cNvSpPr/>
          <p:nvPr/>
        </p:nvSpPr>
        <p:spPr>
          <a:xfrm>
            <a:off x="9287132" y="91488"/>
            <a:ext cx="1390934" cy="319790"/>
          </a:xfrm>
          <a:prstGeom prst="rect">
            <a:avLst/>
          </a:prstGeom>
          <a:solidFill>
            <a:schemeClr val="bg2">
              <a:lumMod val="40000"/>
              <a:lumOff val="60000"/>
              <a:alpha val="80000"/>
            </a:schemeClr>
          </a:solidFill>
          <a:ln w="1905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50000"/>
                  </a:schemeClr>
                </a:solidFill>
              </a:rPr>
              <a:t>FPGA</a:t>
            </a:r>
          </a:p>
        </p:txBody>
      </p:sp>
      <p:sp>
        <p:nvSpPr>
          <p:cNvPr id="11" name="Rectangle 10">
            <a:extLst>
              <a:ext uri="{FF2B5EF4-FFF2-40B4-BE49-F238E27FC236}">
                <a16:creationId xmlns:a16="http://schemas.microsoft.com/office/drawing/2014/main" id="{14FAE21C-EEBE-CA8D-01D3-2F51401B0CF0}"/>
              </a:ext>
            </a:extLst>
          </p:cNvPr>
          <p:cNvSpPr/>
          <p:nvPr/>
        </p:nvSpPr>
        <p:spPr>
          <a:xfrm>
            <a:off x="10678066" y="91488"/>
            <a:ext cx="1390934" cy="341189"/>
          </a:xfrm>
          <a:prstGeom prst="rect">
            <a:avLst/>
          </a:prstGeom>
          <a:solidFill>
            <a:schemeClr val="accent5">
              <a:lumMod val="40000"/>
              <a:lumOff val="60000"/>
              <a:alpha val="80000"/>
            </a:schemeClr>
          </a:solidFill>
          <a:ln w="190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2"/>
                </a:solidFill>
              </a:rPr>
              <a:t>MLIR</a:t>
            </a:r>
          </a:p>
        </p:txBody>
      </p:sp>
    </p:spTree>
    <p:extLst>
      <p:ext uri="{BB962C8B-B14F-4D97-AF65-F5344CB8AC3E}">
        <p14:creationId xmlns:p14="http://schemas.microsoft.com/office/powerpoint/2010/main" val="74658514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BDCCAC-8FD2-BED6-8671-6139F6530580}"/>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35</a:t>
            </a:fld>
            <a:endParaRPr lang="en-US"/>
          </a:p>
        </p:txBody>
      </p:sp>
      <p:sp>
        <p:nvSpPr>
          <p:cNvPr id="5" name="Title 4">
            <a:extLst>
              <a:ext uri="{FF2B5EF4-FFF2-40B4-BE49-F238E27FC236}">
                <a16:creationId xmlns:a16="http://schemas.microsoft.com/office/drawing/2014/main" id="{14BBD69C-8E53-2005-587D-AF3D40FC87F6}"/>
              </a:ext>
            </a:extLst>
          </p:cNvPr>
          <p:cNvSpPr>
            <a:spLocks noGrp="1"/>
          </p:cNvSpPr>
          <p:nvPr>
            <p:ph type="title"/>
          </p:nvPr>
        </p:nvSpPr>
        <p:spPr>
          <a:xfrm>
            <a:off x="853439" y="622043"/>
            <a:ext cx="10363200" cy="387798"/>
          </a:xfrm>
        </p:spPr>
        <p:txBody>
          <a:bodyPr/>
          <a:lstStyle/>
          <a:p>
            <a:r>
              <a:rPr lang="en-US">
                <a:solidFill>
                  <a:schemeClr val="tx1">
                    <a:lumMod val="50000"/>
                  </a:schemeClr>
                </a:solidFill>
              </a:rPr>
              <a:t>We need a new guidance and a fast mutation.</a:t>
            </a:r>
          </a:p>
        </p:txBody>
      </p:sp>
      <p:sp>
        <p:nvSpPr>
          <p:cNvPr id="8" name="Rectangle: Rounded Corners 7">
            <a:extLst>
              <a:ext uri="{FF2B5EF4-FFF2-40B4-BE49-F238E27FC236}">
                <a16:creationId xmlns:a16="http://schemas.microsoft.com/office/drawing/2014/main" id="{79ADF22C-73FC-88BA-4F7A-F0A74D35F93C}"/>
              </a:ext>
            </a:extLst>
          </p:cNvPr>
          <p:cNvSpPr/>
          <p:nvPr/>
        </p:nvSpPr>
        <p:spPr>
          <a:xfrm>
            <a:off x="1142999" y="1954161"/>
            <a:ext cx="1585451" cy="454741"/>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Arial"/>
              </a:rPr>
              <a:t>Input</a:t>
            </a:r>
            <a:endParaRPr lang="en-US"/>
          </a:p>
        </p:txBody>
      </p:sp>
      <p:sp>
        <p:nvSpPr>
          <p:cNvPr id="10" name="Rectangle: Rounded Corners 9">
            <a:extLst>
              <a:ext uri="{FF2B5EF4-FFF2-40B4-BE49-F238E27FC236}">
                <a16:creationId xmlns:a16="http://schemas.microsoft.com/office/drawing/2014/main" id="{06B3D53D-BB43-A7C3-F23C-F30AC43C6A2E}"/>
              </a:ext>
            </a:extLst>
          </p:cNvPr>
          <p:cNvSpPr/>
          <p:nvPr/>
        </p:nvSpPr>
        <p:spPr>
          <a:xfrm>
            <a:off x="1284337" y="2095499"/>
            <a:ext cx="1585451" cy="454741"/>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Arial"/>
              </a:rPr>
              <a:t>Input</a:t>
            </a:r>
            <a:endParaRPr lang="en-US"/>
          </a:p>
        </p:txBody>
      </p:sp>
      <p:sp>
        <p:nvSpPr>
          <p:cNvPr id="12" name="Rectangle: Rounded Corners 11">
            <a:extLst>
              <a:ext uri="{FF2B5EF4-FFF2-40B4-BE49-F238E27FC236}">
                <a16:creationId xmlns:a16="http://schemas.microsoft.com/office/drawing/2014/main" id="{304BF041-504D-9ADA-14F2-AADF70D35E2D}"/>
              </a:ext>
            </a:extLst>
          </p:cNvPr>
          <p:cNvSpPr/>
          <p:nvPr/>
        </p:nvSpPr>
        <p:spPr>
          <a:xfrm>
            <a:off x="1425676" y="2236838"/>
            <a:ext cx="1585451" cy="454741"/>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Arial"/>
              </a:rPr>
              <a:t>Input</a:t>
            </a:r>
            <a:endParaRPr lang="en-US"/>
          </a:p>
        </p:txBody>
      </p:sp>
      <p:sp>
        <p:nvSpPr>
          <p:cNvPr id="14" name="Arrow: Right 13">
            <a:extLst>
              <a:ext uri="{FF2B5EF4-FFF2-40B4-BE49-F238E27FC236}">
                <a16:creationId xmlns:a16="http://schemas.microsoft.com/office/drawing/2014/main" id="{6F8C6083-82FA-B260-5F6E-A0C1D9C961A3}"/>
              </a:ext>
            </a:extLst>
          </p:cNvPr>
          <p:cNvSpPr/>
          <p:nvPr/>
        </p:nvSpPr>
        <p:spPr>
          <a:xfrm>
            <a:off x="3166554" y="2253855"/>
            <a:ext cx="1641230" cy="211015"/>
          </a:xfrm>
          <a:prstGeom prst="rightArrow">
            <a:avLst/>
          </a:prstGeom>
          <a:solidFill>
            <a:schemeClr val="tx1">
              <a:lumMod val="75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98D150E9-49DD-423D-67AA-4445E01882F9}"/>
              </a:ext>
            </a:extLst>
          </p:cNvPr>
          <p:cNvSpPr/>
          <p:nvPr/>
        </p:nvSpPr>
        <p:spPr>
          <a:xfrm>
            <a:off x="4940708" y="2095499"/>
            <a:ext cx="1585451" cy="4547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Arial"/>
              </a:rPr>
              <a:t>Input</a:t>
            </a:r>
            <a:endParaRPr lang="en-US"/>
          </a:p>
        </p:txBody>
      </p:sp>
      <p:sp>
        <p:nvSpPr>
          <p:cNvPr id="16" name="Arrow: Right 15">
            <a:extLst>
              <a:ext uri="{FF2B5EF4-FFF2-40B4-BE49-F238E27FC236}">
                <a16:creationId xmlns:a16="http://schemas.microsoft.com/office/drawing/2014/main" id="{9D11649D-D876-D1E4-CAF8-6AE2A99BE569}"/>
              </a:ext>
            </a:extLst>
          </p:cNvPr>
          <p:cNvSpPr/>
          <p:nvPr/>
        </p:nvSpPr>
        <p:spPr>
          <a:xfrm>
            <a:off x="6810634" y="2253854"/>
            <a:ext cx="1641230" cy="211015"/>
          </a:xfrm>
          <a:prstGeom prst="rightArrow">
            <a:avLst/>
          </a:prstGeom>
          <a:solidFill>
            <a:schemeClr val="tx1">
              <a:lumMod val="75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F3813101-2A21-598A-A8AD-7BDCF6484EA3}"/>
              </a:ext>
            </a:extLst>
          </p:cNvPr>
          <p:cNvSpPr/>
          <p:nvPr/>
        </p:nvSpPr>
        <p:spPr>
          <a:xfrm>
            <a:off x="8627804" y="2095498"/>
            <a:ext cx="1585451" cy="454741"/>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Arial"/>
              </a:rPr>
              <a:t>Input'</a:t>
            </a:r>
            <a:endParaRPr lang="en-US"/>
          </a:p>
        </p:txBody>
      </p:sp>
      <p:sp>
        <p:nvSpPr>
          <p:cNvPr id="18" name="Arrow: Right 17">
            <a:extLst>
              <a:ext uri="{FF2B5EF4-FFF2-40B4-BE49-F238E27FC236}">
                <a16:creationId xmlns:a16="http://schemas.microsoft.com/office/drawing/2014/main" id="{CF00E19D-C6C1-1BB8-8DBF-06FCA3CACD71}"/>
              </a:ext>
            </a:extLst>
          </p:cNvPr>
          <p:cNvSpPr/>
          <p:nvPr/>
        </p:nvSpPr>
        <p:spPr>
          <a:xfrm rot="5400000">
            <a:off x="8795520" y="3329256"/>
            <a:ext cx="1346263" cy="198725"/>
          </a:xfrm>
          <a:prstGeom prst="rightArrow">
            <a:avLst/>
          </a:prstGeom>
          <a:solidFill>
            <a:schemeClr val="tx1">
              <a:lumMod val="75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65B44955-9076-D79B-2669-AF0C63330C22}"/>
              </a:ext>
            </a:extLst>
          </p:cNvPr>
          <p:cNvSpPr/>
          <p:nvPr/>
        </p:nvSpPr>
        <p:spPr>
          <a:xfrm>
            <a:off x="8683110" y="4301610"/>
            <a:ext cx="1585451" cy="454741"/>
          </a:xfrm>
          <a:prstGeom prst="roundRect">
            <a:avLst/>
          </a:prstGeom>
          <a:solidFill>
            <a:srgbClr val="075E4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Arial"/>
              </a:rPr>
              <a:t>Program</a:t>
            </a:r>
            <a:endParaRPr lang="en-US"/>
          </a:p>
        </p:txBody>
      </p:sp>
      <p:sp>
        <p:nvSpPr>
          <p:cNvPr id="21" name="Arrow: Right 20">
            <a:extLst>
              <a:ext uri="{FF2B5EF4-FFF2-40B4-BE49-F238E27FC236}">
                <a16:creationId xmlns:a16="http://schemas.microsoft.com/office/drawing/2014/main" id="{93D9D795-A9C7-6B43-EB1D-152C7993C7FC}"/>
              </a:ext>
            </a:extLst>
          </p:cNvPr>
          <p:cNvSpPr/>
          <p:nvPr/>
        </p:nvSpPr>
        <p:spPr>
          <a:xfrm rot="10800000">
            <a:off x="6712312" y="4423094"/>
            <a:ext cx="1739552" cy="272466"/>
          </a:xfrm>
          <a:prstGeom prst="rightArrow">
            <a:avLst/>
          </a:prstGeom>
          <a:solidFill>
            <a:schemeClr val="tx1">
              <a:lumMod val="75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Decision 22">
            <a:extLst>
              <a:ext uri="{FF2B5EF4-FFF2-40B4-BE49-F238E27FC236}">
                <a16:creationId xmlns:a16="http://schemas.microsoft.com/office/drawing/2014/main" id="{86DDA6F6-A4BA-9FC1-7DDD-35BC0A4A98AD}"/>
              </a:ext>
            </a:extLst>
          </p:cNvPr>
          <p:cNvSpPr/>
          <p:nvPr/>
        </p:nvSpPr>
        <p:spPr>
          <a:xfrm>
            <a:off x="3010846" y="4177386"/>
            <a:ext cx="3375867" cy="902109"/>
          </a:xfrm>
          <a:prstGeom prst="flowChartDecision">
            <a:avLst/>
          </a:prstGeom>
          <a:solidFill>
            <a:schemeClr val="tx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Arial"/>
              </a:rPr>
              <a:t>New Branch Coverage?</a:t>
            </a:r>
          </a:p>
        </p:txBody>
      </p:sp>
      <p:sp>
        <p:nvSpPr>
          <p:cNvPr id="25" name="Arrow: Bent-Up 24">
            <a:extLst>
              <a:ext uri="{FF2B5EF4-FFF2-40B4-BE49-F238E27FC236}">
                <a16:creationId xmlns:a16="http://schemas.microsoft.com/office/drawing/2014/main" id="{1E286B53-3858-9FDA-CB92-21C6B0320FD0}"/>
              </a:ext>
            </a:extLst>
          </p:cNvPr>
          <p:cNvSpPr/>
          <p:nvPr/>
        </p:nvSpPr>
        <p:spPr>
          <a:xfrm flipH="1">
            <a:off x="2288687" y="2846788"/>
            <a:ext cx="552875" cy="1839670"/>
          </a:xfrm>
          <a:prstGeom prst="bentUpArrow">
            <a:avLst/>
          </a:prstGeom>
          <a:solidFill>
            <a:schemeClr val="tx1">
              <a:lumMod val="75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ABC079F8-307B-0BCD-2B66-B5B1DD4AD92F}"/>
              </a:ext>
            </a:extLst>
          </p:cNvPr>
          <p:cNvSpPr txBox="1"/>
          <p:nvPr/>
        </p:nvSpPr>
        <p:spPr>
          <a:xfrm>
            <a:off x="3571946" y="1885712"/>
            <a:ext cx="83025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2B2B2D"/>
                </a:solidFill>
                <a:cs typeface="Arial"/>
              </a:rPr>
              <a:t>Pick</a:t>
            </a:r>
            <a:endParaRPr lang="en-US">
              <a:solidFill>
                <a:srgbClr val="2B2B2D"/>
              </a:solidFill>
            </a:endParaRPr>
          </a:p>
        </p:txBody>
      </p:sp>
      <p:sp>
        <p:nvSpPr>
          <p:cNvPr id="28" name="TextBox 27">
            <a:extLst>
              <a:ext uri="{FF2B5EF4-FFF2-40B4-BE49-F238E27FC236}">
                <a16:creationId xmlns:a16="http://schemas.microsoft.com/office/drawing/2014/main" id="{76DB1B42-25ED-CBAB-F81E-434093A8D835}"/>
              </a:ext>
            </a:extLst>
          </p:cNvPr>
          <p:cNvSpPr txBox="1"/>
          <p:nvPr/>
        </p:nvSpPr>
        <p:spPr>
          <a:xfrm>
            <a:off x="7105413" y="1811969"/>
            <a:ext cx="12051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2B2B2D"/>
                </a:solidFill>
                <a:cs typeface="Arial"/>
              </a:rPr>
              <a:t>Mutate</a:t>
            </a:r>
            <a:endParaRPr lang="en-US">
              <a:solidFill>
                <a:srgbClr val="2B2B2D"/>
              </a:solidFill>
            </a:endParaRPr>
          </a:p>
        </p:txBody>
      </p:sp>
      <p:sp>
        <p:nvSpPr>
          <p:cNvPr id="29" name="TextBox 28">
            <a:extLst>
              <a:ext uri="{FF2B5EF4-FFF2-40B4-BE49-F238E27FC236}">
                <a16:creationId xmlns:a16="http://schemas.microsoft.com/office/drawing/2014/main" id="{2BE5E392-5322-DE20-FA9E-9A653785D875}"/>
              </a:ext>
            </a:extLst>
          </p:cNvPr>
          <p:cNvSpPr txBox="1"/>
          <p:nvPr/>
        </p:nvSpPr>
        <p:spPr>
          <a:xfrm>
            <a:off x="6878041" y="3950484"/>
            <a:ext cx="12051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2B2B2D"/>
                </a:solidFill>
                <a:cs typeface="Arial"/>
              </a:rPr>
              <a:t>Feedback</a:t>
            </a:r>
            <a:endParaRPr lang="en-US">
              <a:solidFill>
                <a:srgbClr val="2B2B2D"/>
              </a:solidFill>
            </a:endParaRPr>
          </a:p>
        </p:txBody>
      </p:sp>
      <p:sp>
        <p:nvSpPr>
          <p:cNvPr id="30" name="TextBox 29">
            <a:extLst>
              <a:ext uri="{FF2B5EF4-FFF2-40B4-BE49-F238E27FC236}">
                <a16:creationId xmlns:a16="http://schemas.microsoft.com/office/drawing/2014/main" id="{254C8C77-5CBD-BE85-C3A3-8BC964903187}"/>
              </a:ext>
            </a:extLst>
          </p:cNvPr>
          <p:cNvSpPr txBox="1"/>
          <p:nvPr/>
        </p:nvSpPr>
        <p:spPr>
          <a:xfrm>
            <a:off x="9569621" y="3243790"/>
            <a:ext cx="12051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2B2B2D"/>
                </a:solidFill>
                <a:cs typeface="Arial"/>
              </a:rPr>
              <a:t>Execute</a:t>
            </a:r>
            <a:endParaRPr lang="en-US">
              <a:solidFill>
                <a:srgbClr val="2B2B2D"/>
              </a:solidFill>
            </a:endParaRPr>
          </a:p>
        </p:txBody>
      </p:sp>
      <p:sp>
        <p:nvSpPr>
          <p:cNvPr id="31" name="TextBox 30">
            <a:extLst>
              <a:ext uri="{FF2B5EF4-FFF2-40B4-BE49-F238E27FC236}">
                <a16:creationId xmlns:a16="http://schemas.microsoft.com/office/drawing/2014/main" id="{16B078B2-86EF-A499-07CB-854CABC16DF3}"/>
              </a:ext>
            </a:extLst>
          </p:cNvPr>
          <p:cNvSpPr txBox="1"/>
          <p:nvPr/>
        </p:nvSpPr>
        <p:spPr>
          <a:xfrm>
            <a:off x="628411" y="3520321"/>
            <a:ext cx="1598404" cy="3816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2B2B2D"/>
                </a:solidFill>
                <a:cs typeface="Arial"/>
              </a:rPr>
              <a:t>Add Input'</a:t>
            </a:r>
            <a:endParaRPr lang="en-US">
              <a:solidFill>
                <a:srgbClr val="2B2B2D"/>
              </a:solidFill>
            </a:endParaRPr>
          </a:p>
        </p:txBody>
      </p:sp>
      <p:sp>
        <p:nvSpPr>
          <p:cNvPr id="32" name="TextBox 31">
            <a:extLst>
              <a:ext uri="{FF2B5EF4-FFF2-40B4-BE49-F238E27FC236}">
                <a16:creationId xmlns:a16="http://schemas.microsoft.com/office/drawing/2014/main" id="{00557957-7411-4140-86BA-842478809079}"/>
              </a:ext>
            </a:extLst>
          </p:cNvPr>
          <p:cNvSpPr txBox="1"/>
          <p:nvPr/>
        </p:nvSpPr>
        <p:spPr>
          <a:xfrm>
            <a:off x="2564137" y="4171709"/>
            <a:ext cx="6766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2B2B2D"/>
                </a:solidFill>
                <a:cs typeface="Arial"/>
              </a:rPr>
              <a:t>Yes</a:t>
            </a:r>
            <a:endParaRPr lang="en-US">
              <a:solidFill>
                <a:srgbClr val="2B2B2D"/>
              </a:solidFill>
            </a:endParaRPr>
          </a:p>
        </p:txBody>
      </p:sp>
      <p:sp>
        <p:nvSpPr>
          <p:cNvPr id="34" name="Rectangle 33">
            <a:extLst>
              <a:ext uri="{FF2B5EF4-FFF2-40B4-BE49-F238E27FC236}">
                <a16:creationId xmlns:a16="http://schemas.microsoft.com/office/drawing/2014/main" id="{F89C85BD-1894-0FDC-CC47-6C29D60E3DFF}"/>
              </a:ext>
            </a:extLst>
          </p:cNvPr>
          <p:cNvSpPr/>
          <p:nvPr/>
        </p:nvSpPr>
        <p:spPr>
          <a:xfrm>
            <a:off x="6714731" y="1773716"/>
            <a:ext cx="1738115" cy="6927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35B6694-5A0C-9122-55F3-130DA463005E}"/>
              </a:ext>
            </a:extLst>
          </p:cNvPr>
          <p:cNvSpPr/>
          <p:nvPr/>
        </p:nvSpPr>
        <p:spPr>
          <a:xfrm>
            <a:off x="6621335" y="3914009"/>
            <a:ext cx="3740726" cy="8816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F54EF68-8D35-14C8-BA61-892C80818CCA}"/>
              </a:ext>
            </a:extLst>
          </p:cNvPr>
          <p:cNvSpPr/>
          <p:nvPr/>
        </p:nvSpPr>
        <p:spPr>
          <a:xfrm>
            <a:off x="7896198" y="91488"/>
            <a:ext cx="1390934" cy="319790"/>
          </a:xfrm>
          <a:prstGeom prst="rect">
            <a:avLst/>
          </a:prstGeom>
          <a:solidFill>
            <a:srgbClr val="C8E7A8">
              <a:alpha val="59000"/>
            </a:srgbClr>
          </a:solidFill>
          <a:ln w="190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60000"/>
                    <a:lumOff val="40000"/>
                  </a:schemeClr>
                </a:solidFill>
              </a:rPr>
              <a:t>Quantum</a:t>
            </a:r>
          </a:p>
        </p:txBody>
      </p:sp>
      <p:sp>
        <p:nvSpPr>
          <p:cNvPr id="7" name="Rectangle 6">
            <a:extLst>
              <a:ext uri="{FF2B5EF4-FFF2-40B4-BE49-F238E27FC236}">
                <a16:creationId xmlns:a16="http://schemas.microsoft.com/office/drawing/2014/main" id="{F3BF9EB8-86B1-417F-E3D3-E27B625D1486}"/>
              </a:ext>
            </a:extLst>
          </p:cNvPr>
          <p:cNvSpPr/>
          <p:nvPr/>
        </p:nvSpPr>
        <p:spPr>
          <a:xfrm>
            <a:off x="9287132" y="91488"/>
            <a:ext cx="1390934" cy="319790"/>
          </a:xfrm>
          <a:prstGeom prst="rect">
            <a:avLst/>
          </a:prstGeom>
          <a:solidFill>
            <a:schemeClr val="bg2">
              <a:lumMod val="40000"/>
              <a:lumOff val="60000"/>
              <a:alpha val="80000"/>
            </a:schemeClr>
          </a:solidFill>
          <a:ln w="1905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50000"/>
                  </a:schemeClr>
                </a:solidFill>
              </a:rPr>
              <a:t>FPGA</a:t>
            </a:r>
          </a:p>
        </p:txBody>
      </p:sp>
      <p:sp>
        <p:nvSpPr>
          <p:cNvPr id="9" name="Rectangle 8">
            <a:extLst>
              <a:ext uri="{FF2B5EF4-FFF2-40B4-BE49-F238E27FC236}">
                <a16:creationId xmlns:a16="http://schemas.microsoft.com/office/drawing/2014/main" id="{1080A6BD-8279-F674-A238-C57695851156}"/>
              </a:ext>
            </a:extLst>
          </p:cNvPr>
          <p:cNvSpPr/>
          <p:nvPr/>
        </p:nvSpPr>
        <p:spPr>
          <a:xfrm>
            <a:off x="10678066" y="91488"/>
            <a:ext cx="1390934" cy="341189"/>
          </a:xfrm>
          <a:prstGeom prst="rect">
            <a:avLst/>
          </a:prstGeom>
          <a:solidFill>
            <a:schemeClr val="accent5">
              <a:lumMod val="40000"/>
              <a:lumOff val="60000"/>
              <a:alpha val="80000"/>
            </a:schemeClr>
          </a:solidFill>
          <a:ln w="190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2"/>
                </a:solidFill>
              </a:rPr>
              <a:t>MLIR</a:t>
            </a:r>
          </a:p>
        </p:txBody>
      </p:sp>
    </p:spTree>
    <p:extLst>
      <p:ext uri="{BB962C8B-B14F-4D97-AF65-F5344CB8AC3E}">
        <p14:creationId xmlns:p14="http://schemas.microsoft.com/office/powerpoint/2010/main" val="314144474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B91DFEF6-5129-CC60-9A8F-52D918356830}"/>
            </a:ext>
          </a:extLst>
        </p:cNvPr>
        <p:cNvGrpSpPr/>
        <p:nvPr/>
      </p:nvGrpSpPr>
      <p:grpSpPr>
        <a:xfrm>
          <a:off x="0" y="0"/>
          <a:ext cx="0" cy="0"/>
          <a:chOff x="0" y="0"/>
          <a:chExt cx="0" cy="0"/>
        </a:xfrm>
      </p:grpSpPr>
      <p:sp>
        <p:nvSpPr>
          <p:cNvPr id="157" name="Google Shape;157;p21">
            <a:extLst>
              <a:ext uri="{FF2B5EF4-FFF2-40B4-BE49-F238E27FC236}">
                <a16:creationId xmlns:a16="http://schemas.microsoft.com/office/drawing/2014/main" id="{48402D95-5C02-EF3A-1FDA-27058AB1DC5A}"/>
              </a:ext>
            </a:extLst>
          </p:cNvPr>
          <p:cNvSpPr txBox="1">
            <a:spLocks noGrp="1"/>
          </p:cNvSpPr>
          <p:nvPr>
            <p:ph type="sldNum" idx="12"/>
          </p:nvPr>
        </p:nvSpPr>
        <p:spPr>
          <a:xfrm>
            <a:off x="11582400" y="6339841"/>
            <a:ext cx="609600" cy="422737"/>
          </a:xfrm>
        </p:spPr>
        <p:txBody>
          <a:bodyPr spcFirstLastPara="1" wrap="square" lIns="0" tIns="0" rIns="0" bIns="256025" anchor="t" anchorCtr="0">
            <a:normAutofit/>
          </a:bodyPr>
          <a:lstStyle/>
          <a:p>
            <a:pPr>
              <a:lnSpc>
                <a:spcPct val="90000"/>
              </a:lnSpc>
              <a:spcAft>
                <a:spcPts val="600"/>
              </a:spcAft>
            </a:pPr>
            <a:fld id="{00000000-1234-1234-1234-123412341234}" type="slidenum">
              <a:rPr lang="en-US" sz="600"/>
              <a:pPr>
                <a:lnSpc>
                  <a:spcPct val="90000"/>
                </a:lnSpc>
                <a:spcAft>
                  <a:spcPts val="600"/>
                </a:spcAft>
              </a:pPr>
              <a:t>36</a:t>
            </a:fld>
            <a:endParaRPr lang="en-US" sz="600"/>
          </a:p>
        </p:txBody>
      </p:sp>
      <p:pic>
        <p:nvPicPr>
          <p:cNvPr id="6" name="Picture 5">
            <a:extLst>
              <a:ext uri="{FF2B5EF4-FFF2-40B4-BE49-F238E27FC236}">
                <a16:creationId xmlns:a16="http://schemas.microsoft.com/office/drawing/2014/main" id="{FF2E5845-6A0C-15CF-43F3-F7139DA679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4411" y="1596535"/>
            <a:ext cx="4037989" cy="4389120"/>
          </a:xfrm>
          <a:prstGeom prst="rect">
            <a:avLst/>
          </a:prstGeom>
          <a:noFill/>
          <a:ln>
            <a:noFill/>
          </a:ln>
        </p:spPr>
      </p:pic>
      <p:sp>
        <p:nvSpPr>
          <p:cNvPr id="2" name="TextBox 1">
            <a:extLst>
              <a:ext uri="{FF2B5EF4-FFF2-40B4-BE49-F238E27FC236}">
                <a16:creationId xmlns:a16="http://schemas.microsoft.com/office/drawing/2014/main" id="{92FE5CB5-8218-6083-AFBF-7440DA87F7BF}"/>
              </a:ext>
            </a:extLst>
          </p:cNvPr>
          <p:cNvSpPr txBox="1"/>
          <p:nvPr/>
        </p:nvSpPr>
        <p:spPr>
          <a:xfrm>
            <a:off x="339353" y="2372088"/>
            <a:ext cx="8100312" cy="2113823"/>
          </a:xfrm>
          <a:prstGeom prst="rect">
            <a:avLst/>
          </a:prstGeom>
          <a:noFill/>
          <a:ln>
            <a:noFill/>
          </a:ln>
        </p:spPr>
        <p:txBody>
          <a:bodyPr spcFirstLastPara="1" wrap="square" lIns="0" tIns="0" rIns="365750" bIns="0" rtlCol="0" anchor="t" anchorCtr="0">
            <a:noAutofit/>
          </a:bodyPr>
          <a:lstStyle/>
          <a:p>
            <a:pPr marL="609585" indent="-304792">
              <a:lnSpc>
                <a:spcPct val="90000"/>
              </a:lnSpc>
              <a:spcBef>
                <a:spcPts val="1000"/>
              </a:spcBef>
              <a:buClr>
                <a:srgbClr val="58595B"/>
              </a:buClr>
              <a:buSzPts val="1400"/>
            </a:pPr>
            <a:r>
              <a:rPr lang="en-US" sz="4400">
                <a:solidFill>
                  <a:schemeClr val="tx1">
                    <a:lumMod val="50000"/>
                  </a:schemeClr>
                </a:solidFill>
                <a:latin typeface="Helvetica Neue"/>
                <a:ea typeface="Helvetica Neue"/>
                <a:cs typeface="Helvetica Neue"/>
                <a:sym typeface="Helvetica Neue"/>
              </a:rPr>
              <a:t>  Can we </a:t>
            </a:r>
            <a:r>
              <a:rPr lang="en-US" sz="4400" b="0" i="0" u="none" strike="noStrike" cap="none">
                <a:solidFill>
                  <a:schemeClr val="accent3">
                    <a:lumMod val="50000"/>
                  </a:schemeClr>
                </a:solidFill>
                <a:latin typeface="Helvetica Neue"/>
                <a:ea typeface="Helvetica Neue"/>
                <a:cs typeface="Helvetica Neue"/>
                <a:sym typeface="Helvetica Neue"/>
              </a:rPr>
              <a:t>use FPGAs </a:t>
            </a:r>
            <a:r>
              <a:rPr lang="en-US" sz="4400" b="0" i="0" u="none" strike="noStrike" cap="none">
                <a:solidFill>
                  <a:schemeClr val="tx1">
                    <a:lumMod val="50000"/>
                  </a:schemeClr>
                </a:solidFill>
                <a:latin typeface="Helvetica Neue"/>
                <a:ea typeface="Helvetica Neue"/>
                <a:cs typeface="Helvetica Neue"/>
                <a:sym typeface="Helvetica Neue"/>
              </a:rPr>
              <a:t>to </a:t>
            </a:r>
            <a:br>
              <a:rPr lang="en-US" sz="4400" b="0" i="0" u="none" strike="noStrike" cap="none">
                <a:solidFill>
                  <a:schemeClr val="tx1">
                    <a:lumMod val="50000"/>
                  </a:schemeClr>
                </a:solidFill>
                <a:latin typeface="Helvetica Neue"/>
                <a:ea typeface="Helvetica Neue"/>
                <a:cs typeface="Helvetica Neue"/>
                <a:sym typeface="Helvetica Neue"/>
              </a:rPr>
            </a:br>
            <a:r>
              <a:rPr lang="en-US" sz="4400" b="0" i="0" u="none" strike="noStrike" cap="none">
                <a:solidFill>
                  <a:schemeClr val="tx1">
                    <a:lumMod val="50000"/>
                  </a:schemeClr>
                </a:solidFill>
                <a:latin typeface="Helvetica Neue"/>
                <a:ea typeface="Helvetica Neue"/>
                <a:cs typeface="Helvetica Neue"/>
                <a:sym typeface="Helvetica Neue"/>
              </a:rPr>
              <a:t>help testing heterogeneous applications?</a:t>
            </a:r>
          </a:p>
        </p:txBody>
      </p:sp>
      <p:sp>
        <p:nvSpPr>
          <p:cNvPr id="3" name="Google Shape;158;p21">
            <a:extLst>
              <a:ext uri="{FF2B5EF4-FFF2-40B4-BE49-F238E27FC236}">
                <a16:creationId xmlns:a16="http://schemas.microsoft.com/office/drawing/2014/main" id="{9BCDB03E-F4F6-CB39-C644-A7AD25B9DB05}"/>
              </a:ext>
            </a:extLst>
          </p:cNvPr>
          <p:cNvSpPr txBox="1">
            <a:spLocks noGrp="1"/>
          </p:cNvSpPr>
          <p:nvPr>
            <p:ph type="title"/>
          </p:nvPr>
        </p:nvSpPr>
        <p:spPr>
          <a:xfrm>
            <a:off x="853439" y="622043"/>
            <a:ext cx="10363200" cy="387798"/>
          </a:xfrm>
        </p:spPr>
        <p:txBody>
          <a:bodyPr spcFirstLastPara="1" wrap="square" lIns="0" tIns="0" rIns="0" bIns="0" anchor="b" anchorCtr="0">
            <a:normAutofit/>
          </a:bodyPr>
          <a:lstStyle/>
          <a:p>
            <a:r>
              <a:rPr lang="en-US">
                <a:solidFill>
                  <a:schemeClr val="tx1">
                    <a:lumMod val="50000"/>
                  </a:schemeClr>
                </a:solidFill>
              </a:rPr>
              <a:t>Key Question</a:t>
            </a:r>
            <a:endParaRPr lang="ja-JP" altLang="en-US">
              <a:solidFill>
                <a:schemeClr val="tx1">
                  <a:lumMod val="50000"/>
                </a:schemeClr>
              </a:solidFill>
            </a:endParaRPr>
          </a:p>
        </p:txBody>
      </p:sp>
      <p:sp>
        <p:nvSpPr>
          <p:cNvPr id="7" name="Rectangle 6">
            <a:extLst>
              <a:ext uri="{FF2B5EF4-FFF2-40B4-BE49-F238E27FC236}">
                <a16:creationId xmlns:a16="http://schemas.microsoft.com/office/drawing/2014/main" id="{1B020A22-6A02-EA3F-886F-A2100542DC7F}"/>
              </a:ext>
            </a:extLst>
          </p:cNvPr>
          <p:cNvSpPr/>
          <p:nvPr/>
        </p:nvSpPr>
        <p:spPr>
          <a:xfrm>
            <a:off x="7896198" y="91488"/>
            <a:ext cx="1390934" cy="319790"/>
          </a:xfrm>
          <a:prstGeom prst="rect">
            <a:avLst/>
          </a:prstGeom>
          <a:solidFill>
            <a:srgbClr val="C8E7A8">
              <a:alpha val="59000"/>
            </a:srgbClr>
          </a:solidFill>
          <a:ln w="190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60000"/>
                    <a:lumOff val="40000"/>
                  </a:schemeClr>
                </a:solidFill>
              </a:rPr>
              <a:t>Quantum</a:t>
            </a:r>
          </a:p>
        </p:txBody>
      </p:sp>
      <p:sp>
        <p:nvSpPr>
          <p:cNvPr id="8" name="Rectangle 7">
            <a:extLst>
              <a:ext uri="{FF2B5EF4-FFF2-40B4-BE49-F238E27FC236}">
                <a16:creationId xmlns:a16="http://schemas.microsoft.com/office/drawing/2014/main" id="{8DB01DAC-1006-5433-AEC0-1482A0DB8E1C}"/>
              </a:ext>
            </a:extLst>
          </p:cNvPr>
          <p:cNvSpPr/>
          <p:nvPr/>
        </p:nvSpPr>
        <p:spPr>
          <a:xfrm>
            <a:off x="9287132" y="91488"/>
            <a:ext cx="1390934" cy="319790"/>
          </a:xfrm>
          <a:prstGeom prst="rect">
            <a:avLst/>
          </a:prstGeom>
          <a:solidFill>
            <a:schemeClr val="bg2">
              <a:lumMod val="40000"/>
              <a:lumOff val="60000"/>
              <a:alpha val="80000"/>
            </a:schemeClr>
          </a:solidFill>
          <a:ln w="1905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50000"/>
                  </a:schemeClr>
                </a:solidFill>
              </a:rPr>
              <a:t>FPGA</a:t>
            </a:r>
          </a:p>
        </p:txBody>
      </p:sp>
      <p:sp>
        <p:nvSpPr>
          <p:cNvPr id="9" name="Rectangle 8">
            <a:extLst>
              <a:ext uri="{FF2B5EF4-FFF2-40B4-BE49-F238E27FC236}">
                <a16:creationId xmlns:a16="http://schemas.microsoft.com/office/drawing/2014/main" id="{9FA3892A-8E0C-E562-237F-9D3EE25CA1C4}"/>
              </a:ext>
            </a:extLst>
          </p:cNvPr>
          <p:cNvSpPr/>
          <p:nvPr/>
        </p:nvSpPr>
        <p:spPr>
          <a:xfrm>
            <a:off x="10678066" y="91488"/>
            <a:ext cx="1390934" cy="341189"/>
          </a:xfrm>
          <a:prstGeom prst="rect">
            <a:avLst/>
          </a:prstGeom>
          <a:solidFill>
            <a:schemeClr val="accent5">
              <a:lumMod val="40000"/>
              <a:lumOff val="60000"/>
              <a:alpha val="80000"/>
            </a:schemeClr>
          </a:solidFill>
          <a:ln w="190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2"/>
                </a:solidFill>
              </a:rPr>
              <a:t>MLIR</a:t>
            </a:r>
          </a:p>
        </p:txBody>
      </p:sp>
    </p:spTree>
    <p:extLst>
      <p:ext uri="{BB962C8B-B14F-4D97-AF65-F5344CB8AC3E}">
        <p14:creationId xmlns:p14="http://schemas.microsoft.com/office/powerpoint/2010/main" val="288181711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BDCCAC-8FD2-BED6-8671-6139F6530580}"/>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37</a:t>
            </a:fld>
            <a:endParaRPr lang="en-US"/>
          </a:p>
        </p:txBody>
      </p:sp>
      <p:sp>
        <p:nvSpPr>
          <p:cNvPr id="5" name="Title 4">
            <a:extLst>
              <a:ext uri="{FF2B5EF4-FFF2-40B4-BE49-F238E27FC236}">
                <a16:creationId xmlns:a16="http://schemas.microsoft.com/office/drawing/2014/main" id="{14BBD69C-8E53-2005-587D-AF3D40FC87F6}"/>
              </a:ext>
            </a:extLst>
          </p:cNvPr>
          <p:cNvSpPr>
            <a:spLocks noGrp="1"/>
          </p:cNvSpPr>
          <p:nvPr>
            <p:ph type="title"/>
          </p:nvPr>
        </p:nvSpPr>
        <p:spPr/>
        <p:txBody>
          <a:bodyPr/>
          <a:lstStyle/>
          <a:p>
            <a:r>
              <a:rPr lang="en-US" err="1">
                <a:solidFill>
                  <a:schemeClr val="tx1">
                    <a:lumMod val="50000"/>
                  </a:schemeClr>
                </a:solidFill>
              </a:rPr>
              <a:t>HFuzz’s</a:t>
            </a:r>
            <a:r>
              <a:rPr lang="en-US">
                <a:solidFill>
                  <a:schemeClr val="tx1">
                    <a:lumMod val="50000"/>
                  </a:schemeClr>
                </a:solidFill>
              </a:rPr>
              <a:t> Approach</a:t>
            </a:r>
          </a:p>
        </p:txBody>
      </p:sp>
      <p:sp>
        <p:nvSpPr>
          <p:cNvPr id="9" name="TextBox 8">
            <a:extLst>
              <a:ext uri="{FF2B5EF4-FFF2-40B4-BE49-F238E27FC236}">
                <a16:creationId xmlns:a16="http://schemas.microsoft.com/office/drawing/2014/main" id="{A10E0C38-46BA-5A64-3042-EF64B29FC063}"/>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3" name="TextBox 2">
            <a:extLst>
              <a:ext uri="{FF2B5EF4-FFF2-40B4-BE49-F238E27FC236}">
                <a16:creationId xmlns:a16="http://schemas.microsoft.com/office/drawing/2014/main" id="{947CD744-69BA-C4F5-34E7-0502F09D8307}"/>
              </a:ext>
            </a:extLst>
          </p:cNvPr>
          <p:cNvSpPr txBox="1"/>
          <p:nvPr/>
        </p:nvSpPr>
        <p:spPr>
          <a:xfrm>
            <a:off x="2171434" y="4064407"/>
            <a:ext cx="3360256" cy="707886"/>
          </a:xfrm>
          <a:prstGeom prst="rect">
            <a:avLst/>
          </a:prstGeom>
          <a:solidFill>
            <a:schemeClr val="tx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50000"/>
                  </a:schemeClr>
                </a:solidFill>
                <a:latin typeface="Calibri"/>
                <a:ea typeface="Calibri"/>
                <a:cs typeface="Calibri"/>
              </a:rPr>
              <a:t>Branch coverage cannot be derived directly.</a:t>
            </a:r>
            <a:endParaRPr lang="en-US" sz="2000">
              <a:solidFill>
                <a:schemeClr val="tx1">
                  <a:lumMod val="50000"/>
                </a:schemeClr>
              </a:solidFill>
            </a:endParaRPr>
          </a:p>
        </p:txBody>
      </p:sp>
      <p:sp>
        <p:nvSpPr>
          <p:cNvPr id="7" name="TextBox 6">
            <a:extLst>
              <a:ext uri="{FF2B5EF4-FFF2-40B4-BE49-F238E27FC236}">
                <a16:creationId xmlns:a16="http://schemas.microsoft.com/office/drawing/2014/main" id="{7737B6E3-EDB8-E37F-5035-03C4ABC087A6}"/>
              </a:ext>
            </a:extLst>
          </p:cNvPr>
          <p:cNvSpPr txBox="1"/>
          <p:nvPr/>
        </p:nvSpPr>
        <p:spPr>
          <a:xfrm>
            <a:off x="2171434" y="4923454"/>
            <a:ext cx="3360256" cy="707886"/>
          </a:xfrm>
          <a:prstGeom prst="rect">
            <a:avLst/>
          </a:prstGeom>
          <a:solidFill>
            <a:schemeClr val="tx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50000"/>
                  </a:schemeClr>
                </a:solidFill>
                <a:latin typeface="Calibri"/>
                <a:ea typeface="Calibri"/>
                <a:cs typeface="Calibri"/>
              </a:rPr>
              <a:t>Kernel code is often treated as a black box.</a:t>
            </a:r>
          </a:p>
        </p:txBody>
      </p:sp>
      <p:sp>
        <p:nvSpPr>
          <p:cNvPr id="10" name="TextBox 9">
            <a:extLst>
              <a:ext uri="{FF2B5EF4-FFF2-40B4-BE49-F238E27FC236}">
                <a16:creationId xmlns:a16="http://schemas.microsoft.com/office/drawing/2014/main" id="{BD69633D-6E63-C5AA-2FB6-6DC9F09D630B}"/>
              </a:ext>
            </a:extLst>
          </p:cNvPr>
          <p:cNvSpPr txBox="1"/>
          <p:nvPr/>
        </p:nvSpPr>
        <p:spPr>
          <a:xfrm>
            <a:off x="2171434" y="2705725"/>
            <a:ext cx="3360256" cy="400110"/>
          </a:xfrm>
          <a:prstGeom prst="rect">
            <a:avLst/>
          </a:prstGeom>
          <a:solidFill>
            <a:schemeClr val="tx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50000"/>
                  </a:schemeClr>
                </a:solidFill>
                <a:latin typeface="Calibri"/>
                <a:ea typeface="Calibri"/>
                <a:cs typeface="Calibri"/>
              </a:rPr>
              <a:t>Mutation on CPU is too slow.</a:t>
            </a:r>
          </a:p>
        </p:txBody>
      </p:sp>
      <p:cxnSp>
        <p:nvCxnSpPr>
          <p:cNvPr id="12" name="Straight Arrow Connector 11">
            <a:extLst>
              <a:ext uri="{FF2B5EF4-FFF2-40B4-BE49-F238E27FC236}">
                <a16:creationId xmlns:a16="http://schemas.microsoft.com/office/drawing/2014/main" id="{A707D03A-CBA5-3653-8D31-7D35764F03F5}"/>
              </a:ext>
            </a:extLst>
          </p:cNvPr>
          <p:cNvCxnSpPr/>
          <p:nvPr/>
        </p:nvCxnSpPr>
        <p:spPr>
          <a:xfrm>
            <a:off x="5793357" y="2349979"/>
            <a:ext cx="40976" cy="3390900"/>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A7B2485-B7E7-C50C-353D-2299110EA5A5}"/>
              </a:ext>
            </a:extLst>
          </p:cNvPr>
          <p:cNvSpPr txBox="1"/>
          <p:nvPr/>
        </p:nvSpPr>
        <p:spPr>
          <a:xfrm>
            <a:off x="6095998" y="4350225"/>
            <a:ext cx="3120148" cy="1015663"/>
          </a:xfrm>
          <a:prstGeom prst="rect">
            <a:avLst/>
          </a:prstGeom>
          <a:solidFill>
            <a:srgbClr val="0070C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FFFFFF"/>
                </a:solidFill>
                <a:latin typeface="Calibri"/>
                <a:ea typeface="Calibri"/>
                <a:cs typeface="Calibri"/>
              </a:rPr>
              <a:t>In-kernel probes to monitor channel usages and accelerator value spectra.</a:t>
            </a:r>
          </a:p>
        </p:txBody>
      </p:sp>
      <p:sp>
        <p:nvSpPr>
          <p:cNvPr id="16" name="TextBox 15">
            <a:extLst>
              <a:ext uri="{FF2B5EF4-FFF2-40B4-BE49-F238E27FC236}">
                <a16:creationId xmlns:a16="http://schemas.microsoft.com/office/drawing/2014/main" id="{E465285A-8DDD-6A93-C61E-C4AA200CDC66}"/>
              </a:ext>
            </a:extLst>
          </p:cNvPr>
          <p:cNvSpPr txBox="1"/>
          <p:nvPr/>
        </p:nvSpPr>
        <p:spPr>
          <a:xfrm>
            <a:off x="6096000" y="2599345"/>
            <a:ext cx="3120146" cy="707886"/>
          </a:xfrm>
          <a:prstGeom prst="rect">
            <a:avLst/>
          </a:prstGeom>
          <a:solidFill>
            <a:srgbClr val="0070C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FFFFFF"/>
                </a:solidFill>
                <a:latin typeface="Calibri"/>
                <a:ea typeface="Calibri"/>
                <a:cs typeface="Calibri"/>
              </a:rPr>
              <a:t>In-kernel parallel </a:t>
            </a:r>
            <a:br>
              <a:rPr lang="en-US" sz="2000">
                <a:solidFill>
                  <a:srgbClr val="FFFFFF"/>
                </a:solidFill>
                <a:latin typeface="Calibri"/>
                <a:ea typeface="Calibri"/>
                <a:cs typeface="Calibri"/>
              </a:rPr>
            </a:br>
            <a:r>
              <a:rPr lang="en-US" sz="2000">
                <a:solidFill>
                  <a:srgbClr val="FFFFFF"/>
                </a:solidFill>
                <a:latin typeface="Calibri"/>
                <a:ea typeface="Calibri"/>
                <a:cs typeface="Calibri"/>
              </a:rPr>
              <a:t>input mutations on FPGAs.</a:t>
            </a:r>
          </a:p>
        </p:txBody>
      </p:sp>
      <p:sp>
        <p:nvSpPr>
          <p:cNvPr id="2" name="TextBox 1">
            <a:extLst>
              <a:ext uri="{FF2B5EF4-FFF2-40B4-BE49-F238E27FC236}">
                <a16:creationId xmlns:a16="http://schemas.microsoft.com/office/drawing/2014/main" id="{9E7B9CB0-A4E0-4C44-A5AB-CCF1D17ED97F}"/>
              </a:ext>
            </a:extLst>
          </p:cNvPr>
          <p:cNvSpPr txBox="1"/>
          <p:nvPr/>
        </p:nvSpPr>
        <p:spPr>
          <a:xfrm>
            <a:off x="3142891" y="1525437"/>
            <a:ext cx="2045899" cy="461665"/>
          </a:xfrm>
          <a:prstGeom prst="rect">
            <a:avLst/>
          </a:prstGeom>
          <a:solidFill>
            <a:schemeClr val="accent5">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tx1">
                    <a:lumMod val="50000"/>
                  </a:schemeClr>
                </a:solidFill>
                <a:latin typeface="Calibri"/>
                <a:cs typeface="Calibri"/>
              </a:rPr>
              <a:t>Challenges</a:t>
            </a:r>
          </a:p>
        </p:txBody>
      </p:sp>
      <p:sp>
        <p:nvSpPr>
          <p:cNvPr id="6" name="TextBox 5">
            <a:extLst>
              <a:ext uri="{FF2B5EF4-FFF2-40B4-BE49-F238E27FC236}">
                <a16:creationId xmlns:a16="http://schemas.microsoft.com/office/drawing/2014/main" id="{1750C8E5-2223-492E-3450-1AAC2A034612}"/>
              </a:ext>
            </a:extLst>
          </p:cNvPr>
          <p:cNvSpPr txBox="1"/>
          <p:nvPr/>
        </p:nvSpPr>
        <p:spPr>
          <a:xfrm>
            <a:off x="6223231" y="1525436"/>
            <a:ext cx="2865681" cy="461665"/>
          </a:xfrm>
          <a:prstGeom prst="rect">
            <a:avLst/>
          </a:prstGeom>
          <a:solidFill>
            <a:schemeClr val="accent5">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err="1">
                <a:solidFill>
                  <a:schemeClr val="tx1">
                    <a:lumMod val="50000"/>
                  </a:schemeClr>
                </a:solidFill>
                <a:latin typeface="Calibri"/>
                <a:cs typeface="Calibri"/>
              </a:rPr>
              <a:t>HFuzz’s</a:t>
            </a:r>
            <a:r>
              <a:rPr lang="en-US" sz="2400">
                <a:solidFill>
                  <a:schemeClr val="tx1">
                    <a:lumMod val="50000"/>
                  </a:schemeClr>
                </a:solidFill>
                <a:latin typeface="Calibri"/>
                <a:cs typeface="Calibri"/>
              </a:rPr>
              <a:t> Approach</a:t>
            </a:r>
          </a:p>
        </p:txBody>
      </p:sp>
      <p:sp>
        <p:nvSpPr>
          <p:cNvPr id="13" name="Rectangle 12">
            <a:extLst>
              <a:ext uri="{FF2B5EF4-FFF2-40B4-BE49-F238E27FC236}">
                <a16:creationId xmlns:a16="http://schemas.microsoft.com/office/drawing/2014/main" id="{6C2C016F-9AF1-D749-18AF-75026AC65EB8}"/>
              </a:ext>
            </a:extLst>
          </p:cNvPr>
          <p:cNvSpPr/>
          <p:nvPr/>
        </p:nvSpPr>
        <p:spPr>
          <a:xfrm>
            <a:off x="7896198" y="91488"/>
            <a:ext cx="1390934" cy="319790"/>
          </a:xfrm>
          <a:prstGeom prst="rect">
            <a:avLst/>
          </a:prstGeom>
          <a:solidFill>
            <a:srgbClr val="C8E7A8">
              <a:alpha val="59000"/>
            </a:srgbClr>
          </a:solidFill>
          <a:ln w="190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60000"/>
                    <a:lumOff val="40000"/>
                  </a:schemeClr>
                </a:solidFill>
              </a:rPr>
              <a:t>Quantum</a:t>
            </a:r>
          </a:p>
        </p:txBody>
      </p:sp>
      <p:sp>
        <p:nvSpPr>
          <p:cNvPr id="15" name="Rectangle 14">
            <a:extLst>
              <a:ext uri="{FF2B5EF4-FFF2-40B4-BE49-F238E27FC236}">
                <a16:creationId xmlns:a16="http://schemas.microsoft.com/office/drawing/2014/main" id="{505EE67E-6161-766F-98F4-6B35D3FE3131}"/>
              </a:ext>
            </a:extLst>
          </p:cNvPr>
          <p:cNvSpPr/>
          <p:nvPr/>
        </p:nvSpPr>
        <p:spPr>
          <a:xfrm>
            <a:off x="9287132" y="91488"/>
            <a:ext cx="1390934" cy="319790"/>
          </a:xfrm>
          <a:prstGeom prst="rect">
            <a:avLst/>
          </a:prstGeom>
          <a:solidFill>
            <a:schemeClr val="bg2">
              <a:lumMod val="40000"/>
              <a:lumOff val="60000"/>
              <a:alpha val="80000"/>
            </a:schemeClr>
          </a:solidFill>
          <a:ln w="1905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50000"/>
                  </a:schemeClr>
                </a:solidFill>
              </a:rPr>
              <a:t>FPGA</a:t>
            </a:r>
          </a:p>
        </p:txBody>
      </p:sp>
      <p:sp>
        <p:nvSpPr>
          <p:cNvPr id="17" name="Rectangle 16">
            <a:extLst>
              <a:ext uri="{FF2B5EF4-FFF2-40B4-BE49-F238E27FC236}">
                <a16:creationId xmlns:a16="http://schemas.microsoft.com/office/drawing/2014/main" id="{BD0F9E89-6264-B316-81A1-773907440C1C}"/>
              </a:ext>
            </a:extLst>
          </p:cNvPr>
          <p:cNvSpPr/>
          <p:nvPr/>
        </p:nvSpPr>
        <p:spPr>
          <a:xfrm>
            <a:off x="10678066" y="91488"/>
            <a:ext cx="1390934" cy="341189"/>
          </a:xfrm>
          <a:prstGeom prst="rect">
            <a:avLst/>
          </a:prstGeom>
          <a:solidFill>
            <a:schemeClr val="accent5">
              <a:lumMod val="40000"/>
              <a:lumOff val="60000"/>
              <a:alpha val="80000"/>
            </a:schemeClr>
          </a:solidFill>
          <a:ln w="190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2"/>
                </a:solidFill>
              </a:rPr>
              <a:t>MLIR</a:t>
            </a:r>
          </a:p>
        </p:txBody>
      </p:sp>
    </p:spTree>
    <p:extLst>
      <p:ext uri="{BB962C8B-B14F-4D97-AF65-F5344CB8AC3E}">
        <p14:creationId xmlns:p14="http://schemas.microsoft.com/office/powerpoint/2010/main" val="201379491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BDCCAC-8FD2-BED6-8671-6139F6530580}"/>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38</a:t>
            </a:fld>
            <a:endParaRPr lang="en-US"/>
          </a:p>
        </p:txBody>
      </p:sp>
      <p:sp>
        <p:nvSpPr>
          <p:cNvPr id="5" name="Title 4">
            <a:extLst>
              <a:ext uri="{FF2B5EF4-FFF2-40B4-BE49-F238E27FC236}">
                <a16:creationId xmlns:a16="http://schemas.microsoft.com/office/drawing/2014/main" id="{14BBD69C-8E53-2005-587D-AF3D40FC87F6}"/>
              </a:ext>
            </a:extLst>
          </p:cNvPr>
          <p:cNvSpPr>
            <a:spLocks noGrp="1"/>
          </p:cNvSpPr>
          <p:nvPr>
            <p:ph type="title"/>
          </p:nvPr>
        </p:nvSpPr>
        <p:spPr/>
        <p:txBody>
          <a:bodyPr/>
          <a:lstStyle/>
          <a:p>
            <a:r>
              <a:rPr lang="en-US">
                <a:solidFill>
                  <a:schemeClr val="tx1">
                    <a:lumMod val="50000"/>
                  </a:schemeClr>
                </a:solidFill>
              </a:rPr>
              <a:t>Approach 1: In-kernel Mutation</a:t>
            </a:r>
          </a:p>
        </p:txBody>
      </p:sp>
      <p:graphicFrame>
        <p:nvGraphicFramePr>
          <p:cNvPr id="3" name="Table 2">
            <a:extLst>
              <a:ext uri="{FF2B5EF4-FFF2-40B4-BE49-F238E27FC236}">
                <a16:creationId xmlns:a16="http://schemas.microsoft.com/office/drawing/2014/main" id="{67078899-1F6A-2CB9-F941-0E2EDD5154D2}"/>
              </a:ext>
            </a:extLst>
          </p:cNvPr>
          <p:cNvGraphicFramePr>
            <a:graphicFrameLocks noGrp="1"/>
          </p:cNvGraphicFramePr>
          <p:nvPr>
            <p:extLst>
              <p:ext uri="{D42A27DB-BD31-4B8C-83A1-F6EECF244321}">
                <p14:modId xmlns:p14="http://schemas.microsoft.com/office/powerpoint/2010/main" val="3326788892"/>
              </p:ext>
            </p:extLst>
          </p:nvPr>
        </p:nvGraphicFramePr>
        <p:xfrm>
          <a:off x="1228280" y="1909311"/>
          <a:ext cx="9294980" cy="2103120"/>
        </p:xfrm>
        <a:graphic>
          <a:graphicData uri="http://schemas.openxmlformats.org/drawingml/2006/table">
            <a:tbl>
              <a:tblPr firstRow="1" bandRow="1">
                <a:tableStyleId>{5C22544A-7EE6-4342-B048-85BDC9FD1C3A}</a:tableStyleId>
              </a:tblPr>
              <a:tblGrid>
                <a:gridCol w="1486277">
                  <a:extLst>
                    <a:ext uri="{9D8B030D-6E8A-4147-A177-3AD203B41FA5}">
                      <a16:colId xmlns:a16="http://schemas.microsoft.com/office/drawing/2014/main" val="2635480591"/>
                    </a:ext>
                  </a:extLst>
                </a:gridCol>
                <a:gridCol w="2939142">
                  <a:extLst>
                    <a:ext uri="{9D8B030D-6E8A-4147-A177-3AD203B41FA5}">
                      <a16:colId xmlns:a16="http://schemas.microsoft.com/office/drawing/2014/main" val="788269781"/>
                    </a:ext>
                  </a:extLst>
                </a:gridCol>
                <a:gridCol w="2310162">
                  <a:extLst>
                    <a:ext uri="{9D8B030D-6E8A-4147-A177-3AD203B41FA5}">
                      <a16:colId xmlns:a16="http://schemas.microsoft.com/office/drawing/2014/main" val="2791343974"/>
                    </a:ext>
                  </a:extLst>
                </a:gridCol>
                <a:gridCol w="2559399">
                  <a:extLst>
                    <a:ext uri="{9D8B030D-6E8A-4147-A177-3AD203B41FA5}">
                      <a16:colId xmlns:a16="http://schemas.microsoft.com/office/drawing/2014/main" val="3296953946"/>
                    </a:ext>
                  </a:extLst>
                </a:gridCol>
              </a:tblGrid>
              <a:tr h="399861">
                <a:tc>
                  <a:txBody>
                    <a:bodyPr/>
                    <a:lstStyle/>
                    <a:p>
                      <a:pPr rtl="0" fontAlgn="t">
                        <a:spcBef>
                          <a:spcPts val="0"/>
                        </a:spcBef>
                        <a:spcAft>
                          <a:spcPts val="0"/>
                        </a:spcAft>
                      </a:pPr>
                      <a:r>
                        <a:rPr lang="en-US" sz="1200">
                          <a:effectLst/>
                        </a:rPr>
                        <a:t>Mutation Operators</a:t>
                      </a:r>
                      <a:endParaRPr lang="en-US">
                        <a:effectLst/>
                      </a:endParaRPr>
                    </a:p>
                  </a:txBody>
                  <a:tcPr marL="95250" marR="95250" marT="38100" marB="38100"/>
                </a:tc>
                <a:tc>
                  <a:txBody>
                    <a:bodyPr/>
                    <a:lstStyle/>
                    <a:p>
                      <a:pPr rtl="0" fontAlgn="t">
                        <a:spcBef>
                          <a:spcPts val="0"/>
                        </a:spcBef>
                        <a:spcAft>
                          <a:spcPts val="0"/>
                        </a:spcAft>
                      </a:pPr>
                      <a:r>
                        <a:rPr lang="en-US" sz="1200">
                          <a:effectLst/>
                        </a:rPr>
                        <a:t>Description</a:t>
                      </a:r>
                      <a:endParaRPr lang="en-US">
                        <a:effectLst/>
                      </a:endParaRPr>
                    </a:p>
                  </a:txBody>
                  <a:tcPr marL="95250" marR="95250" marT="38100" marB="38100"/>
                </a:tc>
                <a:tc>
                  <a:txBody>
                    <a:bodyPr/>
                    <a:lstStyle/>
                    <a:p>
                      <a:pPr rtl="0" fontAlgn="t">
                        <a:spcBef>
                          <a:spcPts val="0"/>
                        </a:spcBef>
                        <a:spcAft>
                          <a:spcPts val="0"/>
                        </a:spcAft>
                      </a:pPr>
                      <a:r>
                        <a:rPr lang="en-US" sz="1200">
                          <a:effectLst/>
                        </a:rPr>
                        <a:t>Mutation on CPU</a:t>
                      </a:r>
                      <a:endParaRPr lang="en-US">
                        <a:effectLst/>
                      </a:endParaRPr>
                    </a:p>
                  </a:txBody>
                  <a:tcPr marL="95250" marR="95250" marT="38100" marB="38100"/>
                </a:tc>
                <a:tc>
                  <a:txBody>
                    <a:bodyPr/>
                    <a:lstStyle/>
                    <a:p>
                      <a:pPr lvl="0">
                        <a:spcBef>
                          <a:spcPts val="0"/>
                        </a:spcBef>
                        <a:spcAft>
                          <a:spcPts val="0"/>
                        </a:spcAft>
                        <a:buNone/>
                      </a:pPr>
                      <a:r>
                        <a:rPr lang="en-US" sz="1200">
                          <a:effectLst/>
                        </a:rPr>
                        <a:t>In-kernel Mutation</a:t>
                      </a:r>
                    </a:p>
                  </a:txBody>
                  <a:tcPr marL="95249" marR="95249" marT="38099" marB="38099"/>
                </a:tc>
                <a:extLst>
                  <a:ext uri="{0D108BD9-81ED-4DB2-BD59-A6C34878D82A}">
                    <a16:rowId xmlns:a16="http://schemas.microsoft.com/office/drawing/2014/main" val="2035145180"/>
                  </a:ext>
                </a:extLst>
              </a:tr>
              <a:tr h="257175">
                <a:tc>
                  <a:txBody>
                    <a:bodyPr/>
                    <a:lstStyle/>
                    <a:p>
                      <a:pPr algn="ctr" rtl="0" fontAlgn="t">
                        <a:spcBef>
                          <a:spcPts val="0"/>
                        </a:spcBef>
                        <a:spcAft>
                          <a:spcPts val="0"/>
                        </a:spcAft>
                      </a:pPr>
                      <a:r>
                        <a:rPr lang="en-US" sz="1300">
                          <a:solidFill>
                            <a:schemeClr val="tx1">
                              <a:lumMod val="50000"/>
                            </a:schemeClr>
                          </a:solidFill>
                          <a:effectLst/>
                        </a:rPr>
                        <a:t>Sparsity Mutation</a:t>
                      </a:r>
                    </a:p>
                  </a:txBody>
                  <a:tcPr marL="95250" marR="95250" marT="38100" marB="38100"/>
                </a:tc>
                <a:tc>
                  <a:txBody>
                    <a:bodyPr/>
                    <a:lstStyle/>
                    <a:p>
                      <a:pPr lvl="0">
                        <a:spcBef>
                          <a:spcPts val="0"/>
                        </a:spcBef>
                        <a:spcAft>
                          <a:spcPts val="0"/>
                        </a:spcAft>
                        <a:buNone/>
                      </a:pPr>
                      <a:r>
                        <a:rPr lang="en-US" sz="1300" b="0" i="0" u="none" strike="noStrike" noProof="0">
                          <a:solidFill>
                            <a:schemeClr val="tx1">
                              <a:lumMod val="50000"/>
                            </a:schemeClr>
                          </a:solidFill>
                          <a:effectLst/>
                          <a:latin typeface="Arial"/>
                        </a:rPr>
                        <a:t>Replace each element from index </a:t>
                      </a:r>
                      <a:br>
                        <a:rPr lang="en-US" sz="1300" b="0" i="0" u="none" strike="noStrike" noProof="0">
                          <a:solidFill>
                            <a:schemeClr val="tx1">
                              <a:lumMod val="50000"/>
                            </a:schemeClr>
                          </a:solidFill>
                          <a:effectLst/>
                          <a:latin typeface="Arial"/>
                        </a:rPr>
                      </a:br>
                      <a:r>
                        <a:rPr lang="en-US" sz="1300" b="0" i="1" u="none" strike="noStrike" noProof="0">
                          <a:solidFill>
                            <a:schemeClr val="tx1">
                              <a:lumMod val="50000"/>
                            </a:schemeClr>
                          </a:solidFill>
                          <a:effectLst/>
                          <a:latin typeface="Arial"/>
                        </a:rPr>
                        <a:t>s</a:t>
                      </a:r>
                      <a:r>
                        <a:rPr lang="en-US" sz="1300" b="0" i="0" u="none" strike="noStrike" noProof="0">
                          <a:solidFill>
                            <a:schemeClr val="tx1">
                              <a:lumMod val="50000"/>
                            </a:schemeClr>
                          </a:solidFill>
                          <a:effectLst/>
                          <a:latin typeface="Arial"/>
                        </a:rPr>
                        <a:t> to </a:t>
                      </a:r>
                      <a:r>
                        <a:rPr lang="en-US" sz="1300" b="0" i="1" u="none" strike="noStrike" noProof="0">
                          <a:solidFill>
                            <a:schemeClr val="tx1">
                              <a:lumMod val="50000"/>
                            </a:schemeClr>
                          </a:solidFill>
                          <a:effectLst/>
                          <a:latin typeface="Arial"/>
                        </a:rPr>
                        <a:t>e</a:t>
                      </a:r>
                      <a:r>
                        <a:rPr lang="en-US" sz="1300" b="0" i="0" u="none" strike="noStrike" noProof="0">
                          <a:solidFill>
                            <a:schemeClr val="tx1">
                              <a:lumMod val="50000"/>
                            </a:schemeClr>
                          </a:solidFill>
                          <a:effectLst/>
                          <a:latin typeface="Arial"/>
                        </a:rPr>
                        <a:t> to zero</a:t>
                      </a:r>
                    </a:p>
                  </a:txBody>
                  <a:tcPr marL="95250" marR="95250" marT="38100" marB="38100"/>
                </a:tc>
                <a:tc>
                  <a:txBody>
                    <a:bodyPr/>
                    <a:lstStyle/>
                    <a:p>
                      <a:pPr lvl="0">
                        <a:spcBef>
                          <a:spcPts val="0"/>
                        </a:spcBef>
                        <a:spcAft>
                          <a:spcPts val="0"/>
                        </a:spcAft>
                        <a:buNone/>
                      </a:pPr>
                      <a:r>
                        <a:rPr lang="en-US" sz="1300" b="0" i="0" u="none" strike="noStrike" noProof="0">
                          <a:solidFill>
                            <a:schemeClr val="tx1">
                              <a:lumMod val="50000"/>
                            </a:schemeClr>
                          </a:solidFill>
                          <a:effectLst/>
                          <a:latin typeface="Arial"/>
                        </a:rPr>
                        <a:t>for </a:t>
                      </a:r>
                      <a:r>
                        <a:rPr lang="en-US" sz="1300" b="0" i="0" u="none" strike="noStrike" noProof="0" err="1">
                          <a:solidFill>
                            <a:schemeClr val="tx1">
                              <a:lumMod val="50000"/>
                            </a:schemeClr>
                          </a:solidFill>
                          <a:effectLst/>
                          <a:latin typeface="Arial"/>
                        </a:rPr>
                        <a:t>i</a:t>
                      </a:r>
                      <a:r>
                        <a:rPr lang="en-US" sz="1300" b="0" i="0" u="none" strike="noStrike" noProof="0">
                          <a:solidFill>
                            <a:schemeClr val="tx1">
                              <a:lumMod val="50000"/>
                            </a:schemeClr>
                          </a:solidFill>
                          <a:effectLst/>
                          <a:latin typeface="Arial"/>
                        </a:rPr>
                        <a:t> in </a:t>
                      </a:r>
                      <a:r>
                        <a:rPr lang="en-US" sz="1300" b="0" i="0" u="none" strike="noStrike" noProof="0" err="1">
                          <a:solidFill>
                            <a:schemeClr val="tx1">
                              <a:lumMod val="50000"/>
                            </a:schemeClr>
                          </a:solidFill>
                          <a:effectLst/>
                          <a:latin typeface="Arial"/>
                        </a:rPr>
                        <a:t>s..e</a:t>
                      </a:r>
                      <a:r>
                        <a:rPr lang="en-US" sz="1300" b="0" i="0" u="none" strike="noStrike" noProof="0">
                          <a:solidFill>
                            <a:schemeClr val="tx1">
                              <a:lumMod val="50000"/>
                            </a:schemeClr>
                          </a:solidFill>
                          <a:effectLst/>
                          <a:latin typeface="Arial"/>
                        </a:rPr>
                        <a:t> do </a:t>
                      </a:r>
                      <a:br>
                        <a:rPr lang="en-US" sz="1300" b="0" i="0" u="none" strike="noStrike" noProof="0">
                          <a:solidFill>
                            <a:schemeClr val="tx1">
                              <a:lumMod val="50000"/>
                            </a:schemeClr>
                          </a:solidFill>
                          <a:effectLst/>
                          <a:latin typeface="Arial"/>
                        </a:rPr>
                      </a:br>
                      <a:r>
                        <a:rPr lang="en-US" sz="1300" b="0" i="0" u="none" strike="noStrike" noProof="0">
                          <a:solidFill>
                            <a:schemeClr val="tx1">
                              <a:lumMod val="50000"/>
                            </a:schemeClr>
                          </a:solidFill>
                          <a:effectLst/>
                          <a:latin typeface="Arial"/>
                        </a:rPr>
                        <a:t>{vector[</a:t>
                      </a:r>
                      <a:r>
                        <a:rPr lang="en-US" sz="1300" b="0" i="0" u="none" strike="noStrike" noProof="0" err="1">
                          <a:solidFill>
                            <a:schemeClr val="tx1">
                              <a:lumMod val="50000"/>
                            </a:schemeClr>
                          </a:solidFill>
                          <a:effectLst/>
                          <a:latin typeface="Arial"/>
                        </a:rPr>
                        <a:t>i</a:t>
                      </a:r>
                      <a:r>
                        <a:rPr lang="en-US" sz="1300" b="0" i="0" u="none" strike="noStrike" noProof="0">
                          <a:solidFill>
                            <a:schemeClr val="tx1">
                              <a:lumMod val="50000"/>
                            </a:schemeClr>
                          </a:solidFill>
                          <a:effectLst/>
                          <a:latin typeface="Arial"/>
                        </a:rPr>
                        <a:t>] = 0}</a:t>
                      </a:r>
                      <a:endParaRPr lang="en-US">
                        <a:solidFill>
                          <a:schemeClr val="tx1">
                            <a:lumMod val="50000"/>
                          </a:schemeClr>
                        </a:solidFill>
                      </a:endParaRPr>
                    </a:p>
                  </a:txBody>
                  <a:tcPr marL="95250" marR="95250" marT="38100" marB="38100"/>
                </a:tc>
                <a:tc>
                  <a:txBody>
                    <a:bodyPr/>
                    <a:lstStyle/>
                    <a:p>
                      <a:pPr lvl="0">
                        <a:spcBef>
                          <a:spcPts val="0"/>
                        </a:spcBef>
                        <a:spcAft>
                          <a:spcPts val="0"/>
                        </a:spcAft>
                        <a:buNone/>
                      </a:pPr>
                      <a:r>
                        <a:rPr lang="en-US" sz="1300" b="0" i="0" u="none" strike="noStrike" noProof="0" err="1">
                          <a:solidFill>
                            <a:schemeClr val="tx1">
                              <a:lumMod val="50000"/>
                            </a:schemeClr>
                          </a:solidFill>
                          <a:effectLst/>
                          <a:latin typeface="Arial"/>
                        </a:rPr>
                        <a:t>h.parallel</a:t>
                      </a:r>
                      <a:r>
                        <a:rPr lang="en-US" sz="1300" b="0" i="0" u="none" strike="noStrike" noProof="0">
                          <a:solidFill>
                            <a:schemeClr val="tx1">
                              <a:lumMod val="50000"/>
                            </a:schemeClr>
                          </a:solidFill>
                          <a:effectLst/>
                          <a:latin typeface="Arial"/>
                        </a:rPr>
                        <a:t>(range{e-s}, [=](auto </a:t>
                      </a:r>
                      <a:r>
                        <a:rPr lang="en-US" sz="1300" b="0" i="0" u="none" strike="noStrike" noProof="0" err="1">
                          <a:solidFill>
                            <a:schemeClr val="tx1">
                              <a:lumMod val="50000"/>
                            </a:schemeClr>
                          </a:solidFill>
                          <a:effectLst/>
                          <a:latin typeface="Arial"/>
                        </a:rPr>
                        <a:t>i</a:t>
                      </a:r>
                      <a:r>
                        <a:rPr lang="en-US" sz="1300" b="0" i="0" u="none" strike="noStrike" noProof="0">
                          <a:solidFill>
                            <a:schemeClr val="tx1">
                              <a:lumMod val="50000"/>
                            </a:schemeClr>
                          </a:solidFill>
                          <a:effectLst/>
                          <a:latin typeface="Arial"/>
                        </a:rPr>
                        <a:t>)</a:t>
                      </a:r>
                      <a:br>
                        <a:rPr lang="en-US" sz="1300" b="0" i="0" u="none" strike="noStrike" noProof="0">
                          <a:solidFill>
                            <a:schemeClr val="tx1">
                              <a:lumMod val="50000"/>
                            </a:schemeClr>
                          </a:solidFill>
                          <a:effectLst/>
                          <a:latin typeface="Arial"/>
                        </a:rPr>
                      </a:br>
                      <a:r>
                        <a:rPr lang="en-US" sz="1300" b="0" i="0" u="none" strike="noStrike" noProof="0">
                          <a:solidFill>
                            <a:schemeClr val="tx1">
                              <a:lumMod val="50000"/>
                            </a:schemeClr>
                          </a:solidFill>
                          <a:effectLst/>
                          <a:latin typeface="Arial"/>
                        </a:rPr>
                        <a:t>{</a:t>
                      </a:r>
                      <a:r>
                        <a:rPr lang="en-US" sz="1300" b="0" i="0" u="none" strike="noStrike" noProof="0">
                          <a:solidFill>
                            <a:schemeClr val="tx1">
                              <a:lumMod val="50000"/>
                            </a:schemeClr>
                          </a:solidFill>
                          <a:effectLst/>
                        </a:rPr>
                        <a:t>vector[</a:t>
                      </a:r>
                      <a:r>
                        <a:rPr lang="en-US" sz="1300" b="0" i="0" u="none" strike="noStrike" noProof="0" err="1">
                          <a:solidFill>
                            <a:schemeClr val="tx1">
                              <a:lumMod val="50000"/>
                            </a:schemeClr>
                          </a:solidFill>
                          <a:effectLst/>
                        </a:rPr>
                        <a:t>i+s</a:t>
                      </a:r>
                      <a:r>
                        <a:rPr lang="en-US" sz="1300" b="0" i="0" u="none" strike="noStrike" noProof="0">
                          <a:solidFill>
                            <a:schemeClr val="tx1">
                              <a:lumMod val="50000"/>
                            </a:schemeClr>
                          </a:solidFill>
                          <a:effectLst/>
                        </a:rPr>
                        <a:t>]=0});</a:t>
                      </a:r>
                      <a:endParaRPr lang="en-US">
                        <a:solidFill>
                          <a:schemeClr val="tx1">
                            <a:lumMod val="50000"/>
                          </a:schemeClr>
                        </a:solidFill>
                      </a:endParaRPr>
                    </a:p>
                  </a:txBody>
                  <a:tcPr marL="95250" marR="95250" marT="38100" marB="38100"/>
                </a:tc>
                <a:extLst>
                  <a:ext uri="{0D108BD9-81ED-4DB2-BD59-A6C34878D82A}">
                    <a16:rowId xmlns:a16="http://schemas.microsoft.com/office/drawing/2014/main" val="3523176139"/>
                  </a:ext>
                </a:extLst>
              </a:tr>
              <a:tr h="257175">
                <a:tc>
                  <a:txBody>
                    <a:bodyPr/>
                    <a:lstStyle/>
                    <a:p>
                      <a:pPr algn="ctr" rtl="0" fontAlgn="t">
                        <a:spcBef>
                          <a:spcPts val="0"/>
                        </a:spcBef>
                        <a:spcAft>
                          <a:spcPts val="0"/>
                        </a:spcAft>
                      </a:pPr>
                      <a:r>
                        <a:rPr lang="en-US" sz="1300">
                          <a:solidFill>
                            <a:schemeClr val="tx1">
                              <a:lumMod val="50000"/>
                            </a:schemeClr>
                          </a:solidFill>
                          <a:effectLst/>
                        </a:rPr>
                        <a:t>Copy Mutation</a:t>
                      </a:r>
                    </a:p>
                  </a:txBody>
                  <a:tcPr marL="95250" marR="95250" marT="38100" marB="38100"/>
                </a:tc>
                <a:tc>
                  <a:txBody>
                    <a:bodyPr/>
                    <a:lstStyle/>
                    <a:p>
                      <a:pPr lvl="0">
                        <a:spcBef>
                          <a:spcPts val="0"/>
                        </a:spcBef>
                        <a:spcAft>
                          <a:spcPts val="0"/>
                        </a:spcAft>
                        <a:buNone/>
                      </a:pPr>
                      <a:r>
                        <a:rPr lang="en-US" sz="1300" b="0" i="0" u="none" strike="noStrike" noProof="0">
                          <a:solidFill>
                            <a:schemeClr val="tx1">
                              <a:lumMod val="50000"/>
                            </a:schemeClr>
                          </a:solidFill>
                          <a:effectLst/>
                          <a:latin typeface="Arial"/>
                        </a:rPr>
                        <a:t>Replace each element from index </a:t>
                      </a:r>
                      <a:r>
                        <a:rPr lang="en-US" sz="1300" b="0" i="1" u="none" strike="noStrike" noProof="0">
                          <a:solidFill>
                            <a:schemeClr val="tx1">
                              <a:lumMod val="50000"/>
                            </a:schemeClr>
                          </a:solidFill>
                          <a:effectLst/>
                          <a:latin typeface="Arial"/>
                        </a:rPr>
                        <a:t>s</a:t>
                      </a:r>
                      <a:r>
                        <a:rPr lang="en-US" sz="1300" b="0" i="0" u="none" strike="noStrike" noProof="0">
                          <a:solidFill>
                            <a:schemeClr val="tx1">
                              <a:lumMod val="50000"/>
                            </a:schemeClr>
                          </a:solidFill>
                          <a:effectLst/>
                          <a:latin typeface="Arial"/>
                        </a:rPr>
                        <a:t> </a:t>
                      </a:r>
                      <a:r>
                        <a:rPr lang="en-US" sz="1300" b="0" i="0" u="none" strike="noStrike" noProof="0" err="1">
                          <a:solidFill>
                            <a:schemeClr val="tx1">
                              <a:lumMod val="50000"/>
                            </a:schemeClr>
                          </a:solidFill>
                          <a:effectLst/>
                          <a:latin typeface="Arial"/>
                        </a:rPr>
                        <a:t>to </a:t>
                      </a:r>
                      <a:r>
                        <a:rPr lang="en-US" sz="1300" b="0" i="1" u="none" strike="noStrike" noProof="0" err="1">
                          <a:solidFill>
                            <a:schemeClr val="tx1">
                              <a:lumMod val="50000"/>
                            </a:schemeClr>
                          </a:solidFill>
                          <a:effectLst/>
                          <a:latin typeface="Arial"/>
                        </a:rPr>
                        <a:t>e</a:t>
                      </a:r>
                      <a:r>
                        <a:rPr lang="en-US" sz="1300" b="0" i="0" u="none" strike="noStrike" noProof="0">
                          <a:solidFill>
                            <a:schemeClr val="tx1">
                              <a:lumMod val="50000"/>
                            </a:schemeClr>
                          </a:solidFill>
                          <a:effectLst/>
                          <a:latin typeface="Arial"/>
                        </a:rPr>
                        <a:t> </a:t>
                      </a:r>
                      <a:r>
                        <a:rPr lang="en-US" sz="1300" b="0" i="0" u="none" strike="noStrike" noProof="0">
                          <a:solidFill>
                            <a:schemeClr val="tx1">
                              <a:lumMod val="50000"/>
                            </a:schemeClr>
                          </a:solidFill>
                          <a:effectLst/>
                        </a:rPr>
                        <a:t>with element at </a:t>
                      </a:r>
                      <a:r>
                        <a:rPr lang="en-US" sz="1300" b="0" i="1" u="none" strike="noStrike" noProof="0">
                          <a:solidFill>
                            <a:schemeClr val="tx1">
                              <a:lumMod val="50000"/>
                            </a:schemeClr>
                          </a:solidFill>
                          <a:effectLst/>
                          <a:latin typeface="Arial"/>
                        </a:rPr>
                        <a:t>s</a:t>
                      </a:r>
                      <a:r>
                        <a:rPr lang="en-US" sz="1300" b="0" i="0" u="none" strike="noStrike" noProof="0">
                          <a:solidFill>
                            <a:schemeClr val="tx1">
                              <a:lumMod val="50000"/>
                            </a:schemeClr>
                          </a:solidFill>
                          <a:effectLst/>
                          <a:latin typeface="Arial"/>
                        </a:rPr>
                        <a:t> </a:t>
                      </a:r>
                      <a:endParaRPr lang="en-US" sz="1300" b="0" i="1" u="none" strike="noStrike" noProof="0">
                        <a:solidFill>
                          <a:schemeClr val="tx1">
                            <a:lumMod val="50000"/>
                          </a:schemeClr>
                        </a:solidFill>
                        <a:effectLst/>
                        <a:latin typeface="Arial"/>
                      </a:endParaRPr>
                    </a:p>
                  </a:txBody>
                  <a:tcPr marL="95250" marR="95250" marT="38100" marB="38100"/>
                </a:tc>
                <a:tc>
                  <a:txBody>
                    <a:bodyPr/>
                    <a:lstStyle/>
                    <a:p>
                      <a:pPr lvl="0">
                        <a:spcBef>
                          <a:spcPts val="0"/>
                        </a:spcBef>
                        <a:spcAft>
                          <a:spcPts val="0"/>
                        </a:spcAft>
                        <a:buNone/>
                      </a:pPr>
                      <a:r>
                        <a:rPr lang="en-US" sz="1300" b="0" i="0" u="none" strike="noStrike" noProof="0">
                          <a:solidFill>
                            <a:schemeClr val="tx1">
                              <a:lumMod val="50000"/>
                            </a:schemeClr>
                          </a:solidFill>
                          <a:effectLst/>
                          <a:latin typeface="Arial"/>
                        </a:rPr>
                        <a:t>for </a:t>
                      </a:r>
                      <a:r>
                        <a:rPr lang="en-US" sz="1300" b="0" i="0" u="none" strike="noStrike" noProof="0" err="1">
                          <a:solidFill>
                            <a:schemeClr val="tx1">
                              <a:lumMod val="50000"/>
                            </a:schemeClr>
                          </a:solidFill>
                          <a:effectLst/>
                          <a:latin typeface="Arial"/>
                        </a:rPr>
                        <a:t>i</a:t>
                      </a:r>
                      <a:r>
                        <a:rPr lang="en-US" sz="1300" b="0" i="0" u="none" strike="noStrike" noProof="0">
                          <a:solidFill>
                            <a:schemeClr val="tx1">
                              <a:lumMod val="50000"/>
                            </a:schemeClr>
                          </a:solidFill>
                          <a:effectLst/>
                          <a:latin typeface="Arial"/>
                        </a:rPr>
                        <a:t> in </a:t>
                      </a:r>
                      <a:r>
                        <a:rPr lang="en-US" sz="1300" b="0" i="0" u="none" strike="noStrike" noProof="0" err="1">
                          <a:solidFill>
                            <a:schemeClr val="tx1">
                              <a:lumMod val="50000"/>
                            </a:schemeClr>
                          </a:solidFill>
                          <a:effectLst/>
                          <a:latin typeface="Arial"/>
                        </a:rPr>
                        <a:t>s..e</a:t>
                      </a:r>
                      <a:r>
                        <a:rPr lang="en-US" sz="1300" b="0" i="0" u="none" strike="noStrike" noProof="0">
                          <a:solidFill>
                            <a:schemeClr val="tx1">
                              <a:lumMod val="50000"/>
                            </a:schemeClr>
                          </a:solidFill>
                          <a:effectLst/>
                          <a:latin typeface="Arial"/>
                        </a:rPr>
                        <a:t> do </a:t>
                      </a:r>
                      <a:br>
                        <a:rPr lang="en-US" sz="1300" b="0" i="0" u="none" strike="noStrike" noProof="0">
                          <a:solidFill>
                            <a:schemeClr val="tx1">
                              <a:lumMod val="50000"/>
                            </a:schemeClr>
                          </a:solidFill>
                          <a:effectLst/>
                          <a:latin typeface="Arial"/>
                        </a:rPr>
                      </a:br>
                      <a:r>
                        <a:rPr lang="en-US" sz="1300" b="0" i="0" u="none" strike="noStrike" noProof="0">
                          <a:solidFill>
                            <a:schemeClr val="tx1">
                              <a:lumMod val="50000"/>
                            </a:schemeClr>
                          </a:solidFill>
                          <a:effectLst/>
                          <a:latin typeface="Arial"/>
                        </a:rPr>
                        <a:t>{vector[</a:t>
                      </a:r>
                      <a:r>
                        <a:rPr lang="en-US" sz="1300" b="0" i="0" u="none" strike="noStrike" noProof="0" err="1">
                          <a:solidFill>
                            <a:schemeClr val="tx1">
                              <a:lumMod val="50000"/>
                            </a:schemeClr>
                          </a:solidFill>
                          <a:effectLst/>
                          <a:latin typeface="Arial"/>
                        </a:rPr>
                        <a:t>i</a:t>
                      </a:r>
                      <a:r>
                        <a:rPr lang="en-US" sz="1300" b="0" i="0" u="none" strike="noStrike" noProof="0">
                          <a:solidFill>
                            <a:schemeClr val="tx1">
                              <a:lumMod val="50000"/>
                            </a:schemeClr>
                          </a:solidFill>
                          <a:effectLst/>
                          <a:latin typeface="Arial"/>
                        </a:rPr>
                        <a:t>] = vector[s]}</a:t>
                      </a:r>
                      <a:endParaRPr lang="en-US">
                        <a:solidFill>
                          <a:schemeClr val="tx1">
                            <a:lumMod val="50000"/>
                          </a:schemeClr>
                        </a:solidFill>
                      </a:endParaRPr>
                    </a:p>
                  </a:txBody>
                  <a:tcPr marL="95250" marR="95250" marT="38100" marB="38100"/>
                </a:tc>
                <a:tc>
                  <a:txBody>
                    <a:bodyPr/>
                    <a:lstStyle/>
                    <a:p>
                      <a:pPr lvl="0">
                        <a:spcBef>
                          <a:spcPts val="0"/>
                        </a:spcBef>
                        <a:spcAft>
                          <a:spcPts val="0"/>
                        </a:spcAft>
                        <a:buNone/>
                      </a:pPr>
                      <a:r>
                        <a:rPr lang="en-US" sz="1300" b="0" i="0" u="none" strike="noStrike" noProof="0" err="1">
                          <a:solidFill>
                            <a:schemeClr val="tx1">
                              <a:lumMod val="50000"/>
                            </a:schemeClr>
                          </a:solidFill>
                          <a:effectLst/>
                          <a:latin typeface="Arial"/>
                        </a:rPr>
                        <a:t>h.parallel</a:t>
                      </a:r>
                      <a:r>
                        <a:rPr lang="en-US" sz="1300" b="0" i="0" u="none" strike="noStrike" noProof="0">
                          <a:solidFill>
                            <a:schemeClr val="tx1">
                              <a:lumMod val="50000"/>
                            </a:schemeClr>
                          </a:solidFill>
                          <a:effectLst/>
                          <a:latin typeface="Arial"/>
                        </a:rPr>
                        <a:t>(range{e-s}, [=](auto </a:t>
                      </a:r>
                      <a:r>
                        <a:rPr lang="en-US" sz="1300" b="0" i="0" u="none" strike="noStrike" noProof="0" err="1">
                          <a:solidFill>
                            <a:schemeClr val="tx1">
                              <a:lumMod val="50000"/>
                            </a:schemeClr>
                          </a:solidFill>
                          <a:effectLst/>
                          <a:latin typeface="Arial"/>
                        </a:rPr>
                        <a:t>i</a:t>
                      </a:r>
                      <a:r>
                        <a:rPr lang="en-US" sz="1300" b="0" i="0" u="none" strike="noStrike" noProof="0">
                          <a:solidFill>
                            <a:schemeClr val="tx1">
                              <a:lumMod val="50000"/>
                            </a:schemeClr>
                          </a:solidFill>
                          <a:effectLst/>
                          <a:latin typeface="Arial"/>
                        </a:rPr>
                        <a:t>)</a:t>
                      </a:r>
                      <a:br>
                        <a:rPr lang="en-US" sz="1300" b="0" i="0" u="none" strike="noStrike" noProof="0">
                          <a:solidFill>
                            <a:schemeClr val="tx1">
                              <a:lumMod val="50000"/>
                            </a:schemeClr>
                          </a:solidFill>
                          <a:effectLst/>
                          <a:latin typeface="Arial"/>
                        </a:rPr>
                      </a:br>
                      <a:r>
                        <a:rPr lang="en-US" sz="1300" b="0" i="0" u="none" strike="noStrike" noProof="0">
                          <a:solidFill>
                            <a:schemeClr val="tx1">
                              <a:lumMod val="50000"/>
                            </a:schemeClr>
                          </a:solidFill>
                          <a:effectLst/>
                          <a:latin typeface="Arial"/>
                        </a:rPr>
                        <a:t>{</a:t>
                      </a:r>
                      <a:r>
                        <a:rPr lang="en-US" sz="1300" b="0" i="0" u="none" strike="noStrike" noProof="0">
                          <a:solidFill>
                            <a:schemeClr val="tx1">
                              <a:lumMod val="50000"/>
                            </a:schemeClr>
                          </a:solidFill>
                          <a:effectLst/>
                        </a:rPr>
                        <a:t>vector[</a:t>
                      </a:r>
                      <a:r>
                        <a:rPr lang="en-US" sz="1300" b="0" i="0" u="none" strike="noStrike" noProof="0" err="1">
                          <a:solidFill>
                            <a:schemeClr val="tx1">
                              <a:lumMod val="50000"/>
                            </a:schemeClr>
                          </a:solidFill>
                          <a:effectLst/>
                        </a:rPr>
                        <a:t>i+s</a:t>
                      </a:r>
                      <a:r>
                        <a:rPr lang="en-US" sz="1300" b="0" i="0" u="none" strike="noStrike" noProof="0">
                          <a:solidFill>
                            <a:schemeClr val="tx1">
                              <a:lumMod val="50000"/>
                            </a:schemeClr>
                          </a:solidFill>
                          <a:effectLst/>
                        </a:rPr>
                        <a:t>]=vector[s]});</a:t>
                      </a:r>
                      <a:endParaRPr lang="en-US">
                        <a:solidFill>
                          <a:schemeClr val="tx1">
                            <a:lumMod val="50000"/>
                          </a:schemeClr>
                        </a:solidFill>
                      </a:endParaRPr>
                    </a:p>
                  </a:txBody>
                  <a:tcPr marL="95250" marR="95250" marT="38100" marB="38100"/>
                </a:tc>
                <a:extLst>
                  <a:ext uri="{0D108BD9-81ED-4DB2-BD59-A6C34878D82A}">
                    <a16:rowId xmlns:a16="http://schemas.microsoft.com/office/drawing/2014/main" val="4029566816"/>
                  </a:ext>
                </a:extLst>
              </a:tr>
              <a:tr h="257175">
                <a:tc>
                  <a:txBody>
                    <a:bodyPr/>
                    <a:lstStyle/>
                    <a:p>
                      <a:pPr algn="ctr" rtl="0" fontAlgn="t">
                        <a:spcBef>
                          <a:spcPts val="0"/>
                        </a:spcBef>
                        <a:spcAft>
                          <a:spcPts val="0"/>
                        </a:spcAft>
                      </a:pPr>
                      <a:r>
                        <a:rPr lang="en-US" sz="1300">
                          <a:solidFill>
                            <a:schemeClr val="tx1">
                              <a:lumMod val="50000"/>
                            </a:schemeClr>
                          </a:solidFill>
                          <a:effectLst/>
                        </a:rPr>
                        <a:t>Change Mutation</a:t>
                      </a:r>
                    </a:p>
                  </a:txBody>
                  <a:tcPr marL="95250" marR="95250" marT="38100" marB="38100"/>
                </a:tc>
                <a:tc>
                  <a:txBody>
                    <a:bodyPr/>
                    <a:lstStyle/>
                    <a:p>
                      <a:pPr lvl="0">
                        <a:spcBef>
                          <a:spcPts val="0"/>
                        </a:spcBef>
                        <a:spcAft>
                          <a:spcPts val="0"/>
                        </a:spcAft>
                        <a:buNone/>
                      </a:pPr>
                      <a:r>
                        <a:rPr lang="en-US" sz="1300" b="0" i="0" u="none" strike="noStrike" noProof="0">
                          <a:solidFill>
                            <a:schemeClr val="tx1">
                              <a:lumMod val="50000"/>
                            </a:schemeClr>
                          </a:solidFill>
                          <a:effectLst/>
                          <a:latin typeface="Arial"/>
                        </a:rPr>
                        <a:t>Add constant </a:t>
                      </a:r>
                      <a:r>
                        <a:rPr lang="en-US" sz="1300" b="0" i="1" u="none" strike="noStrike" noProof="0" err="1">
                          <a:solidFill>
                            <a:schemeClr val="tx1">
                              <a:lumMod val="50000"/>
                            </a:schemeClr>
                          </a:solidFill>
                          <a:effectLst/>
                          <a:latin typeface="Arial"/>
                        </a:rPr>
                        <a:t>a</a:t>
                      </a:r>
                      <a:r>
                        <a:rPr lang="en-US" sz="1300" b="0" i="0" u="none" strike="noStrike" noProof="0">
                          <a:solidFill>
                            <a:schemeClr val="tx1">
                              <a:lumMod val="50000"/>
                            </a:schemeClr>
                          </a:solidFill>
                          <a:effectLst/>
                          <a:latin typeface="Arial"/>
                        </a:rPr>
                        <a:t> to each element from index </a:t>
                      </a:r>
                      <a:r>
                        <a:rPr lang="en-US" sz="1300" b="0" i="1" u="none" strike="noStrike" noProof="0">
                          <a:solidFill>
                            <a:schemeClr val="tx1">
                              <a:lumMod val="50000"/>
                            </a:schemeClr>
                          </a:solidFill>
                          <a:effectLst/>
                          <a:latin typeface="Arial"/>
                        </a:rPr>
                        <a:t>s</a:t>
                      </a:r>
                      <a:r>
                        <a:rPr lang="en-US" sz="1300" b="0" i="0" u="none" strike="noStrike" noProof="0">
                          <a:solidFill>
                            <a:schemeClr val="tx1">
                              <a:lumMod val="50000"/>
                            </a:schemeClr>
                          </a:solidFill>
                          <a:effectLst/>
                          <a:latin typeface="Arial"/>
                        </a:rPr>
                        <a:t> to </a:t>
                      </a:r>
                      <a:r>
                        <a:rPr lang="en-US" sz="1300" b="0" i="1" u="none" strike="noStrike" noProof="0">
                          <a:solidFill>
                            <a:schemeClr val="tx1">
                              <a:lumMod val="50000"/>
                            </a:schemeClr>
                          </a:solidFill>
                          <a:effectLst/>
                          <a:latin typeface="Arial"/>
                        </a:rPr>
                        <a:t>e</a:t>
                      </a:r>
                      <a:r>
                        <a:rPr lang="en-US" sz="1300" b="0" i="0" u="none" strike="noStrike" noProof="0">
                          <a:solidFill>
                            <a:schemeClr val="tx1">
                              <a:lumMod val="50000"/>
                            </a:schemeClr>
                          </a:solidFill>
                          <a:effectLst/>
                          <a:latin typeface="Arial"/>
                        </a:rPr>
                        <a:t> </a:t>
                      </a:r>
                      <a:endParaRPr lang="en-US">
                        <a:solidFill>
                          <a:schemeClr val="tx1">
                            <a:lumMod val="50000"/>
                          </a:schemeClr>
                        </a:solidFill>
                      </a:endParaRPr>
                    </a:p>
                  </a:txBody>
                  <a:tcPr marL="95250" marR="95250" marT="38100" marB="38100"/>
                </a:tc>
                <a:tc>
                  <a:txBody>
                    <a:bodyPr/>
                    <a:lstStyle/>
                    <a:p>
                      <a:pPr lvl="0">
                        <a:spcBef>
                          <a:spcPts val="0"/>
                        </a:spcBef>
                        <a:spcAft>
                          <a:spcPts val="0"/>
                        </a:spcAft>
                        <a:buNone/>
                      </a:pPr>
                      <a:r>
                        <a:rPr lang="en-US" sz="1300" b="0" i="0" u="none" strike="noStrike" noProof="0">
                          <a:solidFill>
                            <a:schemeClr val="tx1">
                              <a:lumMod val="50000"/>
                            </a:schemeClr>
                          </a:solidFill>
                          <a:effectLst/>
                          <a:latin typeface="Arial"/>
                        </a:rPr>
                        <a:t>for </a:t>
                      </a:r>
                      <a:r>
                        <a:rPr lang="en-US" sz="1300" b="0" i="0" u="none" strike="noStrike" noProof="0" err="1">
                          <a:solidFill>
                            <a:schemeClr val="tx1">
                              <a:lumMod val="50000"/>
                            </a:schemeClr>
                          </a:solidFill>
                          <a:effectLst/>
                          <a:latin typeface="Arial"/>
                        </a:rPr>
                        <a:t>i</a:t>
                      </a:r>
                      <a:r>
                        <a:rPr lang="en-US" sz="1300" b="0" i="0" u="none" strike="noStrike" noProof="0">
                          <a:solidFill>
                            <a:schemeClr val="tx1">
                              <a:lumMod val="50000"/>
                            </a:schemeClr>
                          </a:solidFill>
                          <a:effectLst/>
                          <a:latin typeface="Arial"/>
                        </a:rPr>
                        <a:t> in </a:t>
                      </a:r>
                      <a:r>
                        <a:rPr lang="en-US" sz="1300" b="0" i="0" u="none" strike="noStrike" noProof="0" err="1">
                          <a:solidFill>
                            <a:schemeClr val="tx1">
                              <a:lumMod val="50000"/>
                            </a:schemeClr>
                          </a:solidFill>
                          <a:effectLst/>
                          <a:latin typeface="Arial"/>
                        </a:rPr>
                        <a:t>s..e</a:t>
                      </a:r>
                      <a:r>
                        <a:rPr lang="en-US" sz="1300" b="0" i="0" u="none" strike="noStrike" noProof="0">
                          <a:solidFill>
                            <a:schemeClr val="tx1">
                              <a:lumMod val="50000"/>
                            </a:schemeClr>
                          </a:solidFill>
                          <a:effectLst/>
                          <a:latin typeface="Arial"/>
                        </a:rPr>
                        <a:t> do </a:t>
                      </a:r>
                      <a:br>
                        <a:rPr lang="en-US" sz="1300" b="0" i="0" u="none" strike="noStrike" noProof="0">
                          <a:solidFill>
                            <a:schemeClr val="tx1">
                              <a:lumMod val="50000"/>
                            </a:schemeClr>
                          </a:solidFill>
                          <a:effectLst/>
                          <a:latin typeface="Arial"/>
                        </a:rPr>
                      </a:br>
                      <a:r>
                        <a:rPr lang="en-US" sz="1300" b="0" i="0" u="none" strike="noStrike" noProof="0">
                          <a:solidFill>
                            <a:schemeClr val="tx1">
                              <a:lumMod val="50000"/>
                            </a:schemeClr>
                          </a:solidFill>
                          <a:effectLst/>
                          <a:latin typeface="Arial"/>
                        </a:rPr>
                        <a:t>{vector[</a:t>
                      </a:r>
                      <a:r>
                        <a:rPr lang="en-US" sz="1300" b="0" i="0" u="none" strike="noStrike" noProof="0" err="1">
                          <a:solidFill>
                            <a:schemeClr val="tx1">
                              <a:lumMod val="50000"/>
                            </a:schemeClr>
                          </a:solidFill>
                          <a:effectLst/>
                          <a:latin typeface="Arial"/>
                        </a:rPr>
                        <a:t>i</a:t>
                      </a:r>
                      <a:r>
                        <a:rPr lang="en-US" sz="1300" b="0" i="0" u="none" strike="noStrike" noProof="0">
                          <a:solidFill>
                            <a:schemeClr val="tx1">
                              <a:lumMod val="50000"/>
                            </a:schemeClr>
                          </a:solidFill>
                          <a:effectLst/>
                          <a:latin typeface="Arial"/>
                        </a:rPr>
                        <a:t>] = vector[</a:t>
                      </a:r>
                      <a:r>
                        <a:rPr lang="en-US" sz="1300" b="0" i="0" u="none" strike="noStrike" noProof="0" err="1">
                          <a:solidFill>
                            <a:schemeClr val="tx1">
                              <a:lumMod val="50000"/>
                            </a:schemeClr>
                          </a:solidFill>
                          <a:effectLst/>
                          <a:latin typeface="Arial"/>
                        </a:rPr>
                        <a:t>i</a:t>
                      </a:r>
                      <a:r>
                        <a:rPr lang="en-US" sz="1300" b="0" i="0" u="none" strike="noStrike" noProof="0">
                          <a:solidFill>
                            <a:schemeClr val="tx1">
                              <a:lumMod val="50000"/>
                            </a:schemeClr>
                          </a:solidFill>
                          <a:effectLst/>
                          <a:latin typeface="Arial"/>
                        </a:rPr>
                        <a:t>]+a}</a:t>
                      </a:r>
                      <a:endParaRPr lang="en-US">
                        <a:solidFill>
                          <a:schemeClr val="tx1">
                            <a:lumMod val="50000"/>
                          </a:schemeClr>
                        </a:solidFill>
                      </a:endParaRPr>
                    </a:p>
                  </a:txBody>
                  <a:tcPr marL="95250" marR="95250" marT="38100" marB="38100"/>
                </a:tc>
                <a:tc>
                  <a:txBody>
                    <a:bodyPr/>
                    <a:lstStyle/>
                    <a:p>
                      <a:pPr lvl="0">
                        <a:spcBef>
                          <a:spcPts val="0"/>
                        </a:spcBef>
                        <a:spcAft>
                          <a:spcPts val="0"/>
                        </a:spcAft>
                        <a:buNone/>
                      </a:pPr>
                      <a:r>
                        <a:rPr lang="en-US" sz="1300" b="0" i="0" u="none" strike="noStrike" noProof="0" err="1">
                          <a:solidFill>
                            <a:schemeClr val="tx1">
                              <a:lumMod val="50000"/>
                            </a:schemeClr>
                          </a:solidFill>
                          <a:effectLst/>
                          <a:latin typeface="Arial"/>
                        </a:rPr>
                        <a:t>h.parallel</a:t>
                      </a:r>
                      <a:r>
                        <a:rPr lang="en-US" sz="1300" b="0" i="0" u="none" strike="noStrike" noProof="0">
                          <a:solidFill>
                            <a:schemeClr val="tx1">
                              <a:lumMod val="50000"/>
                            </a:schemeClr>
                          </a:solidFill>
                          <a:effectLst/>
                          <a:latin typeface="Arial"/>
                        </a:rPr>
                        <a:t>(range{e-s}, [=](auto </a:t>
                      </a:r>
                      <a:r>
                        <a:rPr lang="en-US" sz="1300" b="0" i="0" u="none" strike="noStrike" noProof="0" err="1">
                          <a:solidFill>
                            <a:schemeClr val="tx1">
                              <a:lumMod val="50000"/>
                            </a:schemeClr>
                          </a:solidFill>
                          <a:effectLst/>
                          <a:latin typeface="Arial"/>
                        </a:rPr>
                        <a:t>i</a:t>
                      </a:r>
                      <a:r>
                        <a:rPr lang="en-US" sz="1300" b="0" i="0" u="none" strike="noStrike" noProof="0">
                          <a:solidFill>
                            <a:schemeClr val="tx1">
                              <a:lumMod val="50000"/>
                            </a:schemeClr>
                          </a:solidFill>
                          <a:effectLst/>
                          <a:latin typeface="Arial"/>
                        </a:rPr>
                        <a:t>)</a:t>
                      </a:r>
                      <a:br>
                        <a:rPr lang="en-US" sz="1300" b="0" i="0" u="none" strike="noStrike" noProof="0">
                          <a:solidFill>
                            <a:schemeClr val="tx1">
                              <a:lumMod val="50000"/>
                            </a:schemeClr>
                          </a:solidFill>
                          <a:effectLst/>
                          <a:latin typeface="Arial"/>
                        </a:rPr>
                      </a:br>
                      <a:r>
                        <a:rPr lang="en-US" sz="1300" b="0" i="0" u="none" strike="noStrike" noProof="0">
                          <a:solidFill>
                            <a:schemeClr val="tx1">
                              <a:lumMod val="50000"/>
                            </a:schemeClr>
                          </a:solidFill>
                          <a:effectLst/>
                          <a:latin typeface="Arial"/>
                        </a:rPr>
                        <a:t>{vector[</a:t>
                      </a:r>
                      <a:r>
                        <a:rPr lang="en-US" sz="1300" b="0" i="0" u="none" strike="noStrike" noProof="0" err="1">
                          <a:solidFill>
                            <a:schemeClr val="tx1">
                              <a:lumMod val="50000"/>
                            </a:schemeClr>
                          </a:solidFill>
                          <a:effectLst/>
                          <a:latin typeface="Arial"/>
                        </a:rPr>
                        <a:t>i+s</a:t>
                      </a:r>
                      <a:r>
                        <a:rPr lang="en-US" sz="1300" b="0" i="0" u="none" strike="noStrike" noProof="0">
                          <a:solidFill>
                            <a:schemeClr val="tx1">
                              <a:lumMod val="50000"/>
                            </a:schemeClr>
                          </a:solidFill>
                          <a:effectLst/>
                          <a:latin typeface="Arial"/>
                        </a:rPr>
                        <a:t>]=vector[</a:t>
                      </a:r>
                      <a:r>
                        <a:rPr lang="en-US" sz="1300" b="0" i="0" u="none" strike="noStrike" noProof="0" err="1">
                          <a:solidFill>
                            <a:schemeClr val="tx1">
                              <a:lumMod val="50000"/>
                            </a:schemeClr>
                          </a:solidFill>
                          <a:effectLst/>
                          <a:latin typeface="Arial"/>
                        </a:rPr>
                        <a:t>i+s</a:t>
                      </a:r>
                      <a:r>
                        <a:rPr lang="en-US" sz="1300" b="0" i="0" u="none" strike="noStrike" noProof="0">
                          <a:solidFill>
                            <a:schemeClr val="tx1">
                              <a:lumMod val="50000"/>
                            </a:schemeClr>
                          </a:solidFill>
                          <a:effectLst/>
                          <a:latin typeface="Arial"/>
                        </a:rPr>
                        <a:t>]+a});</a:t>
                      </a:r>
                      <a:endParaRPr lang="en-US">
                        <a:solidFill>
                          <a:schemeClr val="tx1">
                            <a:lumMod val="50000"/>
                          </a:schemeClr>
                        </a:solidFill>
                      </a:endParaRPr>
                    </a:p>
                  </a:txBody>
                  <a:tcPr marL="95250" marR="95250" marT="38100" marB="38100"/>
                </a:tc>
                <a:extLst>
                  <a:ext uri="{0D108BD9-81ED-4DB2-BD59-A6C34878D82A}">
                    <a16:rowId xmlns:a16="http://schemas.microsoft.com/office/drawing/2014/main" val="3334248918"/>
                  </a:ext>
                </a:extLst>
              </a:tr>
              <a:tr h="228600">
                <a:tc>
                  <a:txBody>
                    <a:bodyPr/>
                    <a:lstStyle/>
                    <a:p>
                      <a:pPr rtl="0" fontAlgn="t">
                        <a:spcBef>
                          <a:spcPts val="0"/>
                        </a:spcBef>
                        <a:spcAft>
                          <a:spcPts val="0"/>
                        </a:spcAft>
                      </a:pPr>
                      <a:r>
                        <a:rPr lang="en-US" sz="1100">
                          <a:effectLst/>
                        </a:rPr>
                        <a:t>...</a:t>
                      </a:r>
                      <a:endParaRPr lang="en-US">
                        <a:effectLst/>
                      </a:endParaRPr>
                    </a:p>
                  </a:txBody>
                  <a:tcPr marL="95250" marR="95250" marT="38100" marB="38100"/>
                </a:tc>
                <a:tc>
                  <a:txBody>
                    <a:bodyPr/>
                    <a:lstStyle/>
                    <a:p>
                      <a:pPr rtl="0" fontAlgn="t">
                        <a:spcBef>
                          <a:spcPts val="0"/>
                        </a:spcBef>
                        <a:spcAft>
                          <a:spcPts val="0"/>
                        </a:spcAft>
                      </a:pPr>
                      <a:r>
                        <a:rPr lang="en-US" sz="1100">
                          <a:effectLst/>
                        </a:rPr>
                        <a:t>...</a:t>
                      </a:r>
                      <a:endParaRPr lang="en-US">
                        <a:effectLst/>
                      </a:endParaRPr>
                    </a:p>
                  </a:txBody>
                  <a:tcPr marL="95250" marR="95250" marT="38100" marB="38100"/>
                </a:tc>
                <a:tc>
                  <a:txBody>
                    <a:bodyPr/>
                    <a:lstStyle/>
                    <a:p>
                      <a:pPr rtl="0" fontAlgn="t">
                        <a:spcBef>
                          <a:spcPts val="0"/>
                        </a:spcBef>
                        <a:spcAft>
                          <a:spcPts val="0"/>
                        </a:spcAft>
                      </a:pPr>
                      <a:r>
                        <a:rPr lang="en-US" sz="1100">
                          <a:effectLst/>
                        </a:rPr>
                        <a:t>...</a:t>
                      </a:r>
                      <a:endParaRPr lang="en-US">
                        <a:effectLst/>
                      </a:endParaRPr>
                    </a:p>
                  </a:txBody>
                  <a:tcPr marL="95250" marR="95250" marT="38100" marB="38100"/>
                </a:tc>
                <a:tc>
                  <a:txBody>
                    <a:bodyPr/>
                    <a:lstStyle/>
                    <a:p>
                      <a:pPr lvl="0">
                        <a:spcBef>
                          <a:spcPts val="0"/>
                        </a:spcBef>
                        <a:spcAft>
                          <a:spcPts val="0"/>
                        </a:spcAft>
                        <a:buNone/>
                      </a:pPr>
                      <a:endParaRPr lang="en-US" sz="1100">
                        <a:effectLst/>
                      </a:endParaRPr>
                    </a:p>
                  </a:txBody>
                  <a:tcPr marL="95250" marR="95250" marT="38100" marB="38100"/>
                </a:tc>
                <a:extLst>
                  <a:ext uri="{0D108BD9-81ED-4DB2-BD59-A6C34878D82A}">
                    <a16:rowId xmlns:a16="http://schemas.microsoft.com/office/drawing/2014/main" val="407535936"/>
                  </a:ext>
                </a:extLst>
              </a:tr>
            </a:tbl>
          </a:graphicData>
        </a:graphic>
      </p:graphicFrame>
      <p:sp>
        <p:nvSpPr>
          <p:cNvPr id="7" name="Rectangle: Rounded Corners 6">
            <a:extLst>
              <a:ext uri="{FF2B5EF4-FFF2-40B4-BE49-F238E27FC236}">
                <a16:creationId xmlns:a16="http://schemas.microsoft.com/office/drawing/2014/main" id="{DC5BBD23-A14D-7CD4-791C-EE078392BC36}"/>
              </a:ext>
            </a:extLst>
          </p:cNvPr>
          <p:cNvSpPr/>
          <p:nvPr/>
        </p:nvSpPr>
        <p:spPr>
          <a:xfrm>
            <a:off x="1158088" y="4594633"/>
            <a:ext cx="9875821" cy="12674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cs typeface="Arial"/>
              </a:rPr>
              <a:t>We rewrite mutations as a separate kernel job and enable parallelism in HW accelerators for each mutation operator.</a:t>
            </a:r>
            <a:endParaRPr lang="en-US" sz="2000"/>
          </a:p>
        </p:txBody>
      </p:sp>
      <p:sp>
        <p:nvSpPr>
          <p:cNvPr id="8" name="Rectangle 7">
            <a:extLst>
              <a:ext uri="{FF2B5EF4-FFF2-40B4-BE49-F238E27FC236}">
                <a16:creationId xmlns:a16="http://schemas.microsoft.com/office/drawing/2014/main" id="{A632A50F-5B36-DF37-A9F4-3F0D0AB8CD79}"/>
              </a:ext>
            </a:extLst>
          </p:cNvPr>
          <p:cNvSpPr/>
          <p:nvPr/>
        </p:nvSpPr>
        <p:spPr>
          <a:xfrm>
            <a:off x="7896198" y="91488"/>
            <a:ext cx="1390934" cy="319790"/>
          </a:xfrm>
          <a:prstGeom prst="rect">
            <a:avLst/>
          </a:prstGeom>
          <a:solidFill>
            <a:srgbClr val="C8E7A8">
              <a:alpha val="59000"/>
            </a:srgbClr>
          </a:solidFill>
          <a:ln w="190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60000"/>
                    <a:lumOff val="40000"/>
                  </a:schemeClr>
                </a:solidFill>
              </a:rPr>
              <a:t>Quantum</a:t>
            </a:r>
          </a:p>
        </p:txBody>
      </p:sp>
      <p:sp>
        <p:nvSpPr>
          <p:cNvPr id="9" name="Rectangle 8">
            <a:extLst>
              <a:ext uri="{FF2B5EF4-FFF2-40B4-BE49-F238E27FC236}">
                <a16:creationId xmlns:a16="http://schemas.microsoft.com/office/drawing/2014/main" id="{77AEAE57-DF12-6DF4-EC0B-BF962AC0BFDC}"/>
              </a:ext>
            </a:extLst>
          </p:cNvPr>
          <p:cNvSpPr/>
          <p:nvPr/>
        </p:nvSpPr>
        <p:spPr>
          <a:xfrm>
            <a:off x="9287132" y="91488"/>
            <a:ext cx="1390934" cy="319790"/>
          </a:xfrm>
          <a:prstGeom prst="rect">
            <a:avLst/>
          </a:prstGeom>
          <a:solidFill>
            <a:schemeClr val="bg2">
              <a:lumMod val="40000"/>
              <a:lumOff val="60000"/>
              <a:alpha val="80000"/>
            </a:schemeClr>
          </a:solidFill>
          <a:ln w="1905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50000"/>
                  </a:schemeClr>
                </a:solidFill>
              </a:rPr>
              <a:t>FPGA</a:t>
            </a:r>
          </a:p>
        </p:txBody>
      </p:sp>
      <p:sp>
        <p:nvSpPr>
          <p:cNvPr id="10" name="Rectangle 9">
            <a:extLst>
              <a:ext uri="{FF2B5EF4-FFF2-40B4-BE49-F238E27FC236}">
                <a16:creationId xmlns:a16="http://schemas.microsoft.com/office/drawing/2014/main" id="{6FB45375-A890-4658-68E1-C95800290690}"/>
              </a:ext>
            </a:extLst>
          </p:cNvPr>
          <p:cNvSpPr/>
          <p:nvPr/>
        </p:nvSpPr>
        <p:spPr>
          <a:xfrm>
            <a:off x="10678066" y="91488"/>
            <a:ext cx="1390934" cy="341189"/>
          </a:xfrm>
          <a:prstGeom prst="rect">
            <a:avLst/>
          </a:prstGeom>
          <a:solidFill>
            <a:schemeClr val="accent5">
              <a:lumMod val="40000"/>
              <a:lumOff val="60000"/>
              <a:alpha val="80000"/>
            </a:schemeClr>
          </a:solidFill>
          <a:ln w="190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2"/>
                </a:solidFill>
              </a:rPr>
              <a:t>MLIR</a:t>
            </a:r>
          </a:p>
        </p:txBody>
      </p:sp>
    </p:spTree>
    <p:extLst>
      <p:ext uri="{BB962C8B-B14F-4D97-AF65-F5344CB8AC3E}">
        <p14:creationId xmlns:p14="http://schemas.microsoft.com/office/powerpoint/2010/main" val="316899870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BDCCAC-8FD2-BED6-8671-6139F6530580}"/>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39</a:t>
            </a:fld>
            <a:endParaRPr lang="en-US"/>
          </a:p>
        </p:txBody>
      </p:sp>
      <p:sp>
        <p:nvSpPr>
          <p:cNvPr id="5" name="Title 4">
            <a:extLst>
              <a:ext uri="{FF2B5EF4-FFF2-40B4-BE49-F238E27FC236}">
                <a16:creationId xmlns:a16="http://schemas.microsoft.com/office/drawing/2014/main" id="{14BBD69C-8E53-2005-587D-AF3D40FC87F6}"/>
              </a:ext>
            </a:extLst>
          </p:cNvPr>
          <p:cNvSpPr>
            <a:spLocks noGrp="1"/>
          </p:cNvSpPr>
          <p:nvPr>
            <p:ph type="title"/>
          </p:nvPr>
        </p:nvSpPr>
        <p:spPr/>
        <p:txBody>
          <a:bodyPr/>
          <a:lstStyle/>
          <a:p>
            <a:r>
              <a:rPr lang="en-US">
                <a:solidFill>
                  <a:schemeClr val="tx1">
                    <a:lumMod val="50000"/>
                  </a:schemeClr>
                </a:solidFill>
              </a:rPr>
              <a:t>Approach 2: In-kernel Probe Insertion</a:t>
            </a:r>
          </a:p>
        </p:txBody>
      </p:sp>
      <p:sp>
        <p:nvSpPr>
          <p:cNvPr id="15" name="Rectangle: Rounded Corners 14">
            <a:extLst>
              <a:ext uri="{FF2B5EF4-FFF2-40B4-BE49-F238E27FC236}">
                <a16:creationId xmlns:a16="http://schemas.microsoft.com/office/drawing/2014/main" id="{F3CC80B9-A35D-8BD6-1F60-860DE163BE32}"/>
              </a:ext>
            </a:extLst>
          </p:cNvPr>
          <p:cNvSpPr/>
          <p:nvPr/>
        </p:nvSpPr>
        <p:spPr>
          <a:xfrm>
            <a:off x="853439" y="4170326"/>
            <a:ext cx="10248827" cy="11321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cs typeface="Arial"/>
              </a:rPr>
              <a:t>We conduct code analysis with the AST tool [1]. The in-kernel probes are automatically added to monitor channel size and range of variable value by instrumentation.</a:t>
            </a:r>
          </a:p>
        </p:txBody>
      </p:sp>
      <p:sp>
        <p:nvSpPr>
          <p:cNvPr id="10" name="Rectangle 9">
            <a:extLst>
              <a:ext uri="{FF2B5EF4-FFF2-40B4-BE49-F238E27FC236}">
                <a16:creationId xmlns:a16="http://schemas.microsoft.com/office/drawing/2014/main" id="{BBE14CD2-C896-53DA-46F9-0445165352B3}"/>
              </a:ext>
            </a:extLst>
          </p:cNvPr>
          <p:cNvSpPr/>
          <p:nvPr/>
        </p:nvSpPr>
        <p:spPr>
          <a:xfrm>
            <a:off x="6096000" y="2128075"/>
            <a:ext cx="4934349" cy="1345816"/>
          </a:xfrm>
          <a:prstGeom prst="rect">
            <a:avLst/>
          </a:prstGeom>
          <a:solidFill>
            <a:schemeClr val="tx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73A1758-A199-3A3F-9759-819F2FC8EF8D}"/>
              </a:ext>
            </a:extLst>
          </p:cNvPr>
          <p:cNvSpPr txBox="1"/>
          <p:nvPr/>
        </p:nvSpPr>
        <p:spPr>
          <a:xfrm>
            <a:off x="6379816" y="2784940"/>
            <a:ext cx="1856974" cy="200009"/>
          </a:xfrm>
          <a:prstGeom prst="rect">
            <a:avLst/>
          </a:prstGeom>
          <a:solidFill>
            <a:schemeClr val="accent5">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1600">
              <a:solidFill>
                <a:schemeClr val="tx1">
                  <a:lumMod val="50000"/>
                </a:schemeClr>
              </a:solidFill>
              <a:latin typeface="Calibri"/>
              <a:cs typeface="Calibri"/>
            </a:endParaRPr>
          </a:p>
        </p:txBody>
      </p:sp>
      <p:sp>
        <p:nvSpPr>
          <p:cNvPr id="8" name="TextBox 7">
            <a:extLst>
              <a:ext uri="{FF2B5EF4-FFF2-40B4-BE49-F238E27FC236}">
                <a16:creationId xmlns:a16="http://schemas.microsoft.com/office/drawing/2014/main" id="{D91A7ED6-21BF-9F18-0FE7-941DAA25F425}"/>
              </a:ext>
            </a:extLst>
          </p:cNvPr>
          <p:cNvSpPr txBox="1"/>
          <p:nvPr/>
        </p:nvSpPr>
        <p:spPr>
          <a:xfrm>
            <a:off x="6379816" y="3024247"/>
            <a:ext cx="4287816" cy="187414"/>
          </a:xfrm>
          <a:prstGeom prst="rect">
            <a:avLst/>
          </a:prstGeom>
          <a:solidFill>
            <a:schemeClr val="accent5">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1600">
              <a:solidFill>
                <a:schemeClr val="tx1">
                  <a:lumMod val="50000"/>
                </a:schemeClr>
              </a:solidFill>
              <a:latin typeface="Calibri"/>
              <a:cs typeface="Calibri"/>
            </a:endParaRPr>
          </a:p>
        </p:txBody>
      </p:sp>
      <p:sp>
        <p:nvSpPr>
          <p:cNvPr id="7" name="TextBox 6">
            <a:extLst>
              <a:ext uri="{FF2B5EF4-FFF2-40B4-BE49-F238E27FC236}">
                <a16:creationId xmlns:a16="http://schemas.microsoft.com/office/drawing/2014/main" id="{221EE080-869D-5C73-4C9C-991BFD7927C6}"/>
              </a:ext>
            </a:extLst>
          </p:cNvPr>
          <p:cNvSpPr txBox="1"/>
          <p:nvPr/>
        </p:nvSpPr>
        <p:spPr>
          <a:xfrm>
            <a:off x="2149829" y="6095226"/>
            <a:ext cx="887761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Arial"/>
                <a:cs typeface="Calibri"/>
              </a:rPr>
              <a:t>1.</a:t>
            </a:r>
            <a:r>
              <a:rPr lang="en-US" sz="1000">
                <a:ea typeface="+mn-lt"/>
                <a:cs typeface="+mn-lt"/>
              </a:rPr>
              <a:t>Bendersky, E. "PyCParser C Parser and AST Generator Written in Python." (2012).</a:t>
            </a:r>
            <a:endParaRPr lang="en-US" sz="1000">
              <a:latin typeface="Arial"/>
            </a:endParaRPr>
          </a:p>
        </p:txBody>
      </p:sp>
      <p:sp>
        <p:nvSpPr>
          <p:cNvPr id="2" name="Rectangle 1">
            <a:extLst>
              <a:ext uri="{FF2B5EF4-FFF2-40B4-BE49-F238E27FC236}">
                <a16:creationId xmlns:a16="http://schemas.microsoft.com/office/drawing/2014/main" id="{DBAEDD64-8730-B748-CE7A-692C272F0EC4}"/>
              </a:ext>
            </a:extLst>
          </p:cNvPr>
          <p:cNvSpPr/>
          <p:nvPr/>
        </p:nvSpPr>
        <p:spPr>
          <a:xfrm>
            <a:off x="6391922" y="2559727"/>
            <a:ext cx="2870446" cy="1923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14" name="TextBox 13">
            <a:extLst>
              <a:ext uri="{FF2B5EF4-FFF2-40B4-BE49-F238E27FC236}">
                <a16:creationId xmlns:a16="http://schemas.microsoft.com/office/drawing/2014/main" id="{630FE0F4-1CB3-0554-00B6-CB87096BCCBC}"/>
              </a:ext>
            </a:extLst>
          </p:cNvPr>
          <p:cNvSpPr txBox="1"/>
          <p:nvPr/>
        </p:nvSpPr>
        <p:spPr>
          <a:xfrm>
            <a:off x="6230263" y="2242165"/>
            <a:ext cx="4586921" cy="12464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ea typeface="+mn-lt"/>
                <a:cs typeface="+mn-lt"/>
              </a:rPr>
              <a:t>… (Kernel Code)</a:t>
            </a:r>
            <a:br>
              <a:rPr lang="en-US" sz="1500">
                <a:ea typeface="+mn-lt"/>
                <a:cs typeface="+mn-lt"/>
              </a:rPr>
            </a:br>
            <a:r>
              <a:rPr lang="en-US" sz="1500">
                <a:ea typeface="+mn-lt"/>
                <a:cs typeface="+mn-lt"/>
              </a:rPr>
              <a:t>       </a:t>
            </a:r>
            <a:r>
              <a:rPr lang="en-US" sz="1500">
                <a:solidFill>
                  <a:schemeClr val="bg1"/>
                </a:solidFill>
                <a:ea typeface="+mn-lt"/>
                <a:cs typeface="+mn-lt"/>
              </a:rPr>
              <a:t>int divisor = </a:t>
            </a:r>
            <a:r>
              <a:rPr lang="en-US" sz="1500" err="1">
                <a:solidFill>
                  <a:schemeClr val="bg1"/>
                </a:solidFill>
                <a:ea typeface="+mn-lt"/>
                <a:cs typeface="+mn-lt"/>
              </a:rPr>
              <a:t>KToKFIFO</a:t>
            </a:r>
            <a:r>
              <a:rPr lang="en-US" sz="1500">
                <a:solidFill>
                  <a:schemeClr val="bg1"/>
                </a:solidFill>
                <a:ea typeface="+mn-lt"/>
                <a:cs typeface="+mn-lt"/>
              </a:rPr>
              <a:t>::read();</a:t>
            </a:r>
          </a:p>
          <a:p>
            <a:r>
              <a:rPr lang="en-US" sz="1500">
                <a:ea typeface="+mn-lt"/>
                <a:cs typeface="+mn-lt"/>
              </a:rPr>
              <a:t>       </a:t>
            </a:r>
            <a:r>
              <a:rPr lang="en-US" sz="1500" err="1">
                <a:ea typeface="+mn-lt"/>
                <a:cs typeface="+mn-lt"/>
              </a:rPr>
              <a:t>KToKFIFOSize</a:t>
            </a:r>
            <a:r>
              <a:rPr lang="en-US" sz="1500">
                <a:ea typeface="+mn-lt"/>
                <a:cs typeface="+mn-lt"/>
              </a:rPr>
              <a:t>--;</a:t>
            </a:r>
          </a:p>
          <a:p>
            <a:r>
              <a:rPr lang="en-US" sz="1500">
                <a:ea typeface="+mn-lt"/>
                <a:cs typeface="+mn-lt"/>
              </a:rPr>
              <a:t>       </a:t>
            </a:r>
            <a:r>
              <a:rPr lang="en-US" sz="1500" err="1">
                <a:ea typeface="+mn-lt"/>
                <a:cs typeface="+mn-lt"/>
              </a:rPr>
              <a:t>DeviceToHostKToKPipe</a:t>
            </a:r>
            <a:r>
              <a:rPr lang="en-US" sz="1500">
                <a:ea typeface="+mn-lt"/>
                <a:cs typeface="+mn-lt"/>
              </a:rPr>
              <a:t>::write(</a:t>
            </a:r>
            <a:r>
              <a:rPr lang="en-US" sz="1500" err="1">
                <a:ea typeface="+mn-lt"/>
                <a:cs typeface="+mn-lt"/>
              </a:rPr>
              <a:t>KToKFIFOSize</a:t>
            </a:r>
            <a:r>
              <a:rPr lang="en-US" sz="1500">
                <a:ea typeface="+mn-lt"/>
                <a:cs typeface="+mn-lt"/>
              </a:rPr>
              <a:t>);</a:t>
            </a:r>
            <a:endParaRPr lang="en-US">
              <a:ea typeface="+mn-lt"/>
              <a:cs typeface="+mn-lt"/>
            </a:endParaRPr>
          </a:p>
          <a:p>
            <a:r>
              <a:rPr lang="en-US" sz="1500">
                <a:ea typeface="+mn-lt"/>
                <a:cs typeface="+mn-lt"/>
              </a:rPr>
              <a:t>…   </a:t>
            </a:r>
            <a:endParaRPr lang="en-US" sz="1500">
              <a:cs typeface="Arial"/>
            </a:endParaRPr>
          </a:p>
        </p:txBody>
      </p:sp>
      <p:grpSp>
        <p:nvGrpSpPr>
          <p:cNvPr id="39" name="Group 38">
            <a:extLst>
              <a:ext uri="{FF2B5EF4-FFF2-40B4-BE49-F238E27FC236}">
                <a16:creationId xmlns:a16="http://schemas.microsoft.com/office/drawing/2014/main" id="{8B6EF6FD-B5A0-2F94-FE1A-474C50248F90}"/>
              </a:ext>
            </a:extLst>
          </p:cNvPr>
          <p:cNvGrpSpPr/>
          <p:nvPr/>
        </p:nvGrpSpPr>
        <p:grpSpPr>
          <a:xfrm>
            <a:off x="576335" y="2488058"/>
            <a:ext cx="4706594" cy="918288"/>
            <a:chOff x="4836584" y="2315921"/>
            <a:chExt cx="4706594" cy="918288"/>
          </a:xfrm>
        </p:grpSpPr>
        <p:pic>
          <p:nvPicPr>
            <p:cNvPr id="40" name="Graphic 39" descr="Processor with solid fill">
              <a:extLst>
                <a:ext uri="{FF2B5EF4-FFF2-40B4-BE49-F238E27FC236}">
                  <a16:creationId xmlns:a16="http://schemas.microsoft.com/office/drawing/2014/main" id="{D12EC6DC-E783-CBD9-12B8-C3FF613EB3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36584" y="2319809"/>
              <a:ext cx="914400" cy="914400"/>
            </a:xfrm>
            <a:prstGeom prst="rect">
              <a:avLst/>
            </a:prstGeom>
          </p:spPr>
        </p:pic>
        <p:pic>
          <p:nvPicPr>
            <p:cNvPr id="41" name="Graphic 40" descr="Processor with solid fill">
              <a:extLst>
                <a:ext uri="{FF2B5EF4-FFF2-40B4-BE49-F238E27FC236}">
                  <a16:creationId xmlns:a16="http://schemas.microsoft.com/office/drawing/2014/main" id="{A9388CC9-ADB5-8FD5-C69F-BE25EB4117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28778" y="2315921"/>
              <a:ext cx="914400" cy="914400"/>
            </a:xfrm>
            <a:prstGeom prst="rect">
              <a:avLst/>
            </a:prstGeom>
          </p:spPr>
        </p:pic>
        <p:grpSp>
          <p:nvGrpSpPr>
            <p:cNvPr id="42" name="Group 41">
              <a:extLst>
                <a:ext uri="{FF2B5EF4-FFF2-40B4-BE49-F238E27FC236}">
                  <a16:creationId xmlns:a16="http://schemas.microsoft.com/office/drawing/2014/main" id="{F8491A6F-C6B4-061E-73DF-179B6936EFE3}"/>
                </a:ext>
              </a:extLst>
            </p:cNvPr>
            <p:cNvGrpSpPr/>
            <p:nvPr/>
          </p:nvGrpSpPr>
          <p:grpSpPr>
            <a:xfrm>
              <a:off x="5750984" y="2502424"/>
              <a:ext cx="2877794" cy="484939"/>
              <a:chOff x="5750984" y="2502424"/>
              <a:chExt cx="2877794" cy="484939"/>
            </a:xfrm>
          </p:grpSpPr>
          <p:cxnSp>
            <p:nvCxnSpPr>
              <p:cNvPr id="43" name="Straight Arrow Connector 42">
                <a:extLst>
                  <a:ext uri="{FF2B5EF4-FFF2-40B4-BE49-F238E27FC236}">
                    <a16:creationId xmlns:a16="http://schemas.microsoft.com/office/drawing/2014/main" id="{52E102A8-E745-7329-1759-F126226EFD28}"/>
                  </a:ext>
                </a:extLst>
              </p:cNvPr>
              <p:cNvCxnSpPr>
                <a:stCxn id="40" idx="3"/>
              </p:cNvCxnSpPr>
              <p:nvPr/>
            </p:nvCxnSpPr>
            <p:spPr>
              <a:xfrm flipV="1">
                <a:off x="5750984" y="2773121"/>
                <a:ext cx="2877794" cy="3888"/>
              </a:xfrm>
              <a:prstGeom prst="straightConnector1">
                <a:avLst/>
              </a:prstGeom>
              <a:ln w="50800">
                <a:solidFill>
                  <a:schemeClr val="tx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C88BAA3-5B31-5080-C54E-351B21C195E4}"/>
                  </a:ext>
                </a:extLst>
              </p:cNvPr>
              <p:cNvCxnSpPr>
                <a:cxnSpLocks/>
              </p:cNvCxnSpPr>
              <p:nvPr/>
            </p:nvCxnSpPr>
            <p:spPr>
              <a:xfrm>
                <a:off x="6032576" y="2502424"/>
                <a:ext cx="2215704" cy="0"/>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4631188-E217-B701-79FB-D17B70B11BE2}"/>
                  </a:ext>
                </a:extLst>
              </p:cNvPr>
              <p:cNvCxnSpPr>
                <a:cxnSpLocks/>
              </p:cNvCxnSpPr>
              <p:nvPr/>
            </p:nvCxnSpPr>
            <p:spPr>
              <a:xfrm>
                <a:off x="6032576" y="2987363"/>
                <a:ext cx="2215705" cy="0"/>
              </a:xfrm>
              <a:prstGeom prst="line">
                <a:avLst/>
              </a:prstGeom>
              <a:ln w="254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0F01201F-9A02-F06F-8389-3A5872350E7D}"/>
                  </a:ext>
                </a:extLst>
              </p:cNvPr>
              <p:cNvGrpSpPr/>
              <p:nvPr/>
            </p:nvGrpSpPr>
            <p:grpSpPr>
              <a:xfrm>
                <a:off x="6112031" y="2565563"/>
                <a:ext cx="528633" cy="364045"/>
                <a:chOff x="7572178" y="3821589"/>
                <a:chExt cx="528633" cy="364045"/>
              </a:xfrm>
            </p:grpSpPr>
            <p:sp>
              <p:nvSpPr>
                <p:cNvPr id="55" name="Rectangle 54">
                  <a:extLst>
                    <a:ext uri="{FF2B5EF4-FFF2-40B4-BE49-F238E27FC236}">
                      <a16:creationId xmlns:a16="http://schemas.microsoft.com/office/drawing/2014/main" id="{3F610DB9-B34B-ABC1-795B-39C981AD8B0C}"/>
                    </a:ext>
                  </a:extLst>
                </p:cNvPr>
                <p:cNvSpPr/>
                <p:nvPr/>
              </p:nvSpPr>
              <p:spPr>
                <a:xfrm>
                  <a:off x="7572178" y="3821589"/>
                  <a:ext cx="528633" cy="364045"/>
                </a:xfrm>
                <a:prstGeom prst="rect">
                  <a:avLst/>
                </a:prstGeom>
                <a:solidFill>
                  <a:schemeClr val="tx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BC8D0862-F121-B62D-65E1-DE6846CBC9DE}"/>
                    </a:ext>
                  </a:extLst>
                </p:cNvPr>
                <p:cNvSpPr/>
                <p:nvPr/>
              </p:nvSpPr>
              <p:spPr>
                <a:xfrm>
                  <a:off x="7701566" y="3864853"/>
                  <a:ext cx="115910" cy="29330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919F7CFB-21FD-DE94-6C3B-9EBA6F031132}"/>
                    </a:ext>
                  </a:extLst>
                </p:cNvPr>
                <p:cNvSpPr/>
                <p:nvPr/>
              </p:nvSpPr>
              <p:spPr>
                <a:xfrm>
                  <a:off x="7866845" y="3862705"/>
                  <a:ext cx="115910" cy="29330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CC2B1249-1456-8355-9881-9879671FC312}"/>
                  </a:ext>
                </a:extLst>
              </p:cNvPr>
              <p:cNvGrpSpPr/>
              <p:nvPr/>
            </p:nvGrpSpPr>
            <p:grpSpPr>
              <a:xfrm>
                <a:off x="6801761" y="2570235"/>
                <a:ext cx="528633" cy="364045"/>
                <a:chOff x="7572178" y="3821589"/>
                <a:chExt cx="528633" cy="364045"/>
              </a:xfrm>
            </p:grpSpPr>
            <p:sp>
              <p:nvSpPr>
                <p:cNvPr id="52" name="Rectangle 51">
                  <a:extLst>
                    <a:ext uri="{FF2B5EF4-FFF2-40B4-BE49-F238E27FC236}">
                      <a16:creationId xmlns:a16="http://schemas.microsoft.com/office/drawing/2014/main" id="{3741E7FE-B2EB-A637-FFFC-2E7B1F593FFD}"/>
                    </a:ext>
                  </a:extLst>
                </p:cNvPr>
                <p:cNvSpPr/>
                <p:nvPr/>
              </p:nvSpPr>
              <p:spPr>
                <a:xfrm>
                  <a:off x="7572178" y="3821589"/>
                  <a:ext cx="528633" cy="364045"/>
                </a:xfrm>
                <a:prstGeom prst="rect">
                  <a:avLst/>
                </a:prstGeom>
                <a:solidFill>
                  <a:schemeClr val="tx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681CAE29-95EE-5625-D1D9-ED4D26FA77ED}"/>
                    </a:ext>
                  </a:extLst>
                </p:cNvPr>
                <p:cNvSpPr/>
                <p:nvPr/>
              </p:nvSpPr>
              <p:spPr>
                <a:xfrm>
                  <a:off x="7701566" y="3864853"/>
                  <a:ext cx="115910" cy="29330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4D60DDC3-5871-268C-77F0-47AFE63A1184}"/>
                    </a:ext>
                  </a:extLst>
                </p:cNvPr>
                <p:cNvSpPr/>
                <p:nvPr/>
              </p:nvSpPr>
              <p:spPr>
                <a:xfrm>
                  <a:off x="7866845" y="3862705"/>
                  <a:ext cx="115910" cy="29330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50050369-4CD2-2C55-1A67-2EBEF16D7273}"/>
                  </a:ext>
                </a:extLst>
              </p:cNvPr>
              <p:cNvGrpSpPr/>
              <p:nvPr/>
            </p:nvGrpSpPr>
            <p:grpSpPr>
              <a:xfrm>
                <a:off x="7477728" y="2562343"/>
                <a:ext cx="528633" cy="364045"/>
                <a:chOff x="7572178" y="3821589"/>
                <a:chExt cx="528633" cy="364045"/>
              </a:xfrm>
            </p:grpSpPr>
            <p:sp>
              <p:nvSpPr>
                <p:cNvPr id="49" name="Rectangle 48">
                  <a:extLst>
                    <a:ext uri="{FF2B5EF4-FFF2-40B4-BE49-F238E27FC236}">
                      <a16:creationId xmlns:a16="http://schemas.microsoft.com/office/drawing/2014/main" id="{17BB0E81-9DEE-19E8-F364-8E8E892419F8}"/>
                    </a:ext>
                  </a:extLst>
                </p:cNvPr>
                <p:cNvSpPr/>
                <p:nvPr/>
              </p:nvSpPr>
              <p:spPr>
                <a:xfrm>
                  <a:off x="7572178" y="3821589"/>
                  <a:ext cx="528633" cy="364045"/>
                </a:xfrm>
                <a:prstGeom prst="rect">
                  <a:avLst/>
                </a:prstGeom>
                <a:solidFill>
                  <a:schemeClr val="tx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54F43DF3-5C54-8831-1497-77710B189FB1}"/>
                    </a:ext>
                  </a:extLst>
                </p:cNvPr>
                <p:cNvSpPr/>
                <p:nvPr/>
              </p:nvSpPr>
              <p:spPr>
                <a:xfrm>
                  <a:off x="7701566" y="3864853"/>
                  <a:ext cx="115910" cy="29330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FB10CC8C-B174-640A-7FCA-DB645F855B31}"/>
                    </a:ext>
                  </a:extLst>
                </p:cNvPr>
                <p:cNvSpPr/>
                <p:nvPr/>
              </p:nvSpPr>
              <p:spPr>
                <a:xfrm>
                  <a:off x="7866845" y="3862705"/>
                  <a:ext cx="115910" cy="29330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pic>
        <p:nvPicPr>
          <p:cNvPr id="58" name="Graphic 57" descr="Microscope outline">
            <a:extLst>
              <a:ext uri="{FF2B5EF4-FFF2-40B4-BE49-F238E27FC236}">
                <a16:creationId xmlns:a16="http://schemas.microsoft.com/office/drawing/2014/main" id="{4C020F68-48C9-F5C0-47DC-DDE9BA7872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72432" y="1507597"/>
            <a:ext cx="914400" cy="914400"/>
          </a:xfrm>
          <a:prstGeom prst="rect">
            <a:avLst/>
          </a:prstGeom>
        </p:spPr>
      </p:pic>
      <p:pic>
        <p:nvPicPr>
          <p:cNvPr id="59" name="Graphic 58" descr="Microscope outline">
            <a:extLst>
              <a:ext uri="{FF2B5EF4-FFF2-40B4-BE49-F238E27FC236}">
                <a16:creationId xmlns:a16="http://schemas.microsoft.com/office/drawing/2014/main" id="{F252B806-2BEA-3A6A-9FE9-9BA67F2D7E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57575" y="2488058"/>
            <a:ext cx="914400" cy="914400"/>
          </a:xfrm>
          <a:prstGeom prst="rect">
            <a:avLst/>
          </a:prstGeom>
        </p:spPr>
      </p:pic>
      <p:sp>
        <p:nvSpPr>
          <p:cNvPr id="6" name="Rectangle 5">
            <a:extLst>
              <a:ext uri="{FF2B5EF4-FFF2-40B4-BE49-F238E27FC236}">
                <a16:creationId xmlns:a16="http://schemas.microsoft.com/office/drawing/2014/main" id="{CE15DAA9-E45F-825C-0E29-ACD026326846}"/>
              </a:ext>
            </a:extLst>
          </p:cNvPr>
          <p:cNvSpPr/>
          <p:nvPr/>
        </p:nvSpPr>
        <p:spPr>
          <a:xfrm>
            <a:off x="7896198" y="91488"/>
            <a:ext cx="1390934" cy="319790"/>
          </a:xfrm>
          <a:prstGeom prst="rect">
            <a:avLst/>
          </a:prstGeom>
          <a:solidFill>
            <a:srgbClr val="C8E7A8">
              <a:alpha val="59000"/>
            </a:srgbClr>
          </a:solidFill>
          <a:ln w="190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60000"/>
                    <a:lumOff val="40000"/>
                  </a:schemeClr>
                </a:solidFill>
              </a:rPr>
              <a:t>Quantum</a:t>
            </a:r>
          </a:p>
        </p:txBody>
      </p:sp>
      <p:sp>
        <p:nvSpPr>
          <p:cNvPr id="9" name="Rectangle 8">
            <a:extLst>
              <a:ext uri="{FF2B5EF4-FFF2-40B4-BE49-F238E27FC236}">
                <a16:creationId xmlns:a16="http://schemas.microsoft.com/office/drawing/2014/main" id="{5A939605-EBDF-36F9-195E-8FD6AF0ADC30}"/>
              </a:ext>
            </a:extLst>
          </p:cNvPr>
          <p:cNvSpPr/>
          <p:nvPr/>
        </p:nvSpPr>
        <p:spPr>
          <a:xfrm>
            <a:off x="9287132" y="91488"/>
            <a:ext cx="1390934" cy="319790"/>
          </a:xfrm>
          <a:prstGeom prst="rect">
            <a:avLst/>
          </a:prstGeom>
          <a:solidFill>
            <a:schemeClr val="bg2">
              <a:lumMod val="40000"/>
              <a:lumOff val="60000"/>
              <a:alpha val="80000"/>
            </a:schemeClr>
          </a:solidFill>
          <a:ln w="1905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50000"/>
                  </a:schemeClr>
                </a:solidFill>
              </a:rPr>
              <a:t>FPGA</a:t>
            </a:r>
          </a:p>
        </p:txBody>
      </p:sp>
      <p:sp>
        <p:nvSpPr>
          <p:cNvPr id="11" name="Rectangle 10">
            <a:extLst>
              <a:ext uri="{FF2B5EF4-FFF2-40B4-BE49-F238E27FC236}">
                <a16:creationId xmlns:a16="http://schemas.microsoft.com/office/drawing/2014/main" id="{ED8571BF-CDE5-8E63-1DCB-300B8D5C64C9}"/>
              </a:ext>
            </a:extLst>
          </p:cNvPr>
          <p:cNvSpPr/>
          <p:nvPr/>
        </p:nvSpPr>
        <p:spPr>
          <a:xfrm>
            <a:off x="10678066" y="91488"/>
            <a:ext cx="1390934" cy="341189"/>
          </a:xfrm>
          <a:prstGeom prst="rect">
            <a:avLst/>
          </a:prstGeom>
          <a:solidFill>
            <a:schemeClr val="accent5">
              <a:lumMod val="40000"/>
              <a:lumOff val="60000"/>
              <a:alpha val="80000"/>
            </a:schemeClr>
          </a:solidFill>
          <a:ln w="190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2"/>
                </a:solidFill>
              </a:rPr>
              <a:t>MLIR</a:t>
            </a:r>
          </a:p>
        </p:txBody>
      </p:sp>
    </p:spTree>
    <p:extLst>
      <p:ext uri="{BB962C8B-B14F-4D97-AF65-F5344CB8AC3E}">
        <p14:creationId xmlns:p14="http://schemas.microsoft.com/office/powerpoint/2010/main" val="314252186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1"/>
          <p:cNvSpPr txBox="1">
            <a:spLocks noGrp="1"/>
          </p:cNvSpPr>
          <p:nvPr>
            <p:ph type="sldNum" idx="12"/>
          </p:nvPr>
        </p:nvSpPr>
        <p:spPr>
          <a:xfrm>
            <a:off x="11582400" y="6339841"/>
            <a:ext cx="609600" cy="508913"/>
          </a:xfrm>
          <a:prstGeom prst="rect">
            <a:avLst/>
          </a:prstGeom>
        </p:spPr>
        <p:txBody>
          <a:bodyPr spcFirstLastPara="1" wrap="square" lIns="0" tIns="0" rIns="0" bIns="341367" anchor="t" anchorCtr="0">
            <a:spAutoFit/>
          </a:bodyPr>
          <a:lstStyle/>
          <a:p>
            <a:fld id="{00000000-1234-1234-1234-123412341234}" type="slidenum">
              <a:rPr lang="en-US"/>
              <a:pPr/>
              <a:t>4</a:t>
            </a:fld>
            <a:endParaRPr/>
          </a:p>
        </p:txBody>
      </p:sp>
      <p:sp>
        <p:nvSpPr>
          <p:cNvPr id="158" name="Google Shape;158;p21"/>
          <p:cNvSpPr txBox="1">
            <a:spLocks noGrp="1"/>
          </p:cNvSpPr>
          <p:nvPr>
            <p:ph type="title"/>
          </p:nvPr>
        </p:nvSpPr>
        <p:spPr>
          <a:xfrm>
            <a:off x="853439" y="619270"/>
            <a:ext cx="10363200" cy="387798"/>
          </a:xfrm>
          <a:prstGeom prst="rect">
            <a:avLst/>
          </a:prstGeom>
        </p:spPr>
        <p:txBody>
          <a:bodyPr spcFirstLastPara="1" wrap="square" lIns="0" tIns="0" rIns="0" bIns="0" anchor="b" anchorCtr="0">
            <a:spAutoFit/>
          </a:bodyPr>
          <a:lstStyle/>
          <a:p>
            <a:r>
              <a:rPr lang="en-US">
                <a:solidFill>
                  <a:schemeClr val="tx1">
                    <a:lumMod val="50000"/>
                  </a:schemeClr>
                </a:solidFill>
              </a:rPr>
              <a:t>Computing power is locked in a few hands.</a:t>
            </a:r>
            <a:endParaRPr lang="ja-JP" altLang="en-US">
              <a:solidFill>
                <a:schemeClr val="tx1">
                  <a:lumMod val="50000"/>
                </a:schemeClr>
              </a:solidFill>
            </a:endParaRPr>
          </a:p>
        </p:txBody>
      </p:sp>
      <p:sp>
        <p:nvSpPr>
          <p:cNvPr id="3" name="TextBox 2">
            <a:extLst>
              <a:ext uri="{FF2B5EF4-FFF2-40B4-BE49-F238E27FC236}">
                <a16:creationId xmlns:a16="http://schemas.microsoft.com/office/drawing/2014/main" id="{D71297B6-BC70-1715-8352-B64FC9E6C018}"/>
              </a:ext>
            </a:extLst>
          </p:cNvPr>
          <p:cNvSpPr txBox="1"/>
          <p:nvPr/>
        </p:nvSpPr>
        <p:spPr>
          <a:xfrm>
            <a:off x="6258000" y="2463866"/>
            <a:ext cx="4342507"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Calibri"/>
                <a:cs typeface="Calibri"/>
              </a:rPr>
              <a:t>Less than </a:t>
            </a:r>
            <a:r>
              <a:rPr lang="en-US" sz="4000" b="1">
                <a:solidFill>
                  <a:srgbClr val="FFFFFF"/>
                </a:solidFill>
                <a:highlight>
                  <a:srgbClr val="000080"/>
                </a:highlight>
                <a:latin typeface="Calibri"/>
                <a:cs typeface="Calibri"/>
              </a:rPr>
              <a:t>20%</a:t>
            </a:r>
            <a:r>
              <a:rPr lang="en-US" sz="2800">
                <a:latin typeface="Calibri"/>
                <a:cs typeface="Calibri"/>
              </a:rPr>
              <a:t> of software developers are able to make use of FPGAs [1].</a:t>
            </a:r>
            <a:endParaRPr lang="en-US"/>
          </a:p>
        </p:txBody>
      </p:sp>
      <p:sp>
        <p:nvSpPr>
          <p:cNvPr id="4" name="TextBox 3">
            <a:extLst>
              <a:ext uri="{FF2B5EF4-FFF2-40B4-BE49-F238E27FC236}">
                <a16:creationId xmlns:a16="http://schemas.microsoft.com/office/drawing/2014/main" id="{0209CE8E-C639-0BBD-3414-02407D47A161}"/>
              </a:ext>
            </a:extLst>
          </p:cNvPr>
          <p:cNvSpPr txBox="1"/>
          <p:nvPr/>
        </p:nvSpPr>
        <p:spPr>
          <a:xfrm>
            <a:off x="3122400" y="6182400"/>
            <a:ext cx="6271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Arial"/>
              </a:rPr>
              <a:t>1. Xilinx: https://www.xilinx.com/products/design-tools/developer-forum.html</a:t>
            </a:r>
            <a:endParaRPr lang="en-US" sz="1200"/>
          </a:p>
        </p:txBody>
      </p:sp>
      <p:pic>
        <p:nvPicPr>
          <p:cNvPr id="1026" name="Picture 2">
            <a:extLst>
              <a:ext uri="{FF2B5EF4-FFF2-40B4-BE49-F238E27FC236}">
                <a16:creationId xmlns:a16="http://schemas.microsoft.com/office/drawing/2014/main" id="{4E1BB769-4233-2CB9-23F9-4875614E2F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384" y="1809505"/>
            <a:ext cx="4655383" cy="2878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4994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BDCCAC-8FD2-BED6-8671-6139F6530580}"/>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40</a:t>
            </a:fld>
            <a:endParaRPr lang="en-US"/>
          </a:p>
        </p:txBody>
      </p:sp>
      <p:sp>
        <p:nvSpPr>
          <p:cNvPr id="5" name="Title 4">
            <a:extLst>
              <a:ext uri="{FF2B5EF4-FFF2-40B4-BE49-F238E27FC236}">
                <a16:creationId xmlns:a16="http://schemas.microsoft.com/office/drawing/2014/main" id="{14BBD69C-8E53-2005-587D-AF3D40FC87F6}"/>
              </a:ext>
            </a:extLst>
          </p:cNvPr>
          <p:cNvSpPr>
            <a:spLocks noGrp="1"/>
          </p:cNvSpPr>
          <p:nvPr>
            <p:ph type="title"/>
          </p:nvPr>
        </p:nvSpPr>
        <p:spPr/>
        <p:txBody>
          <a:bodyPr/>
          <a:lstStyle/>
          <a:p>
            <a:r>
              <a:rPr lang="en-US">
                <a:solidFill>
                  <a:schemeClr val="tx1">
                    <a:lumMod val="50000"/>
                  </a:schemeClr>
                </a:solidFill>
              </a:rPr>
              <a:t>Evaluation</a:t>
            </a:r>
          </a:p>
        </p:txBody>
      </p:sp>
      <p:sp>
        <p:nvSpPr>
          <p:cNvPr id="7" name="TextBox 6">
            <a:extLst>
              <a:ext uri="{FF2B5EF4-FFF2-40B4-BE49-F238E27FC236}">
                <a16:creationId xmlns:a16="http://schemas.microsoft.com/office/drawing/2014/main" id="{6C857B10-00FA-05C7-9E4B-0EA1F92D380E}"/>
              </a:ext>
            </a:extLst>
          </p:cNvPr>
          <p:cNvSpPr txBox="1"/>
          <p:nvPr/>
        </p:nvSpPr>
        <p:spPr>
          <a:xfrm>
            <a:off x="7166138" y="1939206"/>
            <a:ext cx="416180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FFFFFF"/>
                </a:solidFill>
                <a:highlight>
                  <a:srgbClr val="000080"/>
                </a:highlight>
                <a:latin typeface="Calibri"/>
                <a:cs typeface="Calibri"/>
              </a:rPr>
              <a:t>Effectiveness of Probe</a:t>
            </a:r>
            <a:endParaRPr lang="en-US">
              <a:solidFill>
                <a:srgbClr val="57585B"/>
              </a:solidFill>
              <a:latin typeface="Arial"/>
              <a:cs typeface="Arial"/>
            </a:endParaRPr>
          </a:p>
          <a:p>
            <a:r>
              <a:rPr lang="en-US" sz="2000">
                <a:solidFill>
                  <a:schemeClr val="tx1">
                    <a:lumMod val="50000"/>
                  </a:schemeClr>
                </a:solidFill>
                <a:latin typeface="Calibri"/>
                <a:cs typeface="Calibri"/>
              </a:rPr>
              <a:t>With in-kernel probe, </a:t>
            </a:r>
            <a:r>
              <a:rPr lang="en-US" sz="2000" err="1">
                <a:solidFill>
                  <a:schemeClr val="tx1">
                    <a:lumMod val="50000"/>
                  </a:schemeClr>
                </a:solidFill>
                <a:latin typeface="Calibri"/>
                <a:cs typeface="Calibri"/>
              </a:rPr>
              <a:t>HFuzz</a:t>
            </a:r>
            <a:r>
              <a:rPr lang="en-US" sz="2000">
                <a:solidFill>
                  <a:schemeClr val="tx1">
                    <a:lumMod val="50000"/>
                  </a:schemeClr>
                </a:solidFill>
                <a:latin typeface="Calibri"/>
                <a:cs typeface="Calibri"/>
              </a:rPr>
              <a:t> finds bugs </a:t>
            </a:r>
            <a:r>
              <a:rPr lang="en-US" sz="2000" b="1">
                <a:solidFill>
                  <a:schemeClr val="accent5">
                    <a:lumMod val="75000"/>
                  </a:schemeClr>
                </a:solidFill>
                <a:latin typeface="Calibri"/>
                <a:ea typeface="Calibri"/>
                <a:cs typeface="Arial"/>
              </a:rPr>
              <a:t>4.1x</a:t>
            </a:r>
            <a:r>
              <a:rPr lang="en-US" sz="2000">
                <a:latin typeface="Calibri"/>
                <a:cs typeface="Calibri"/>
              </a:rPr>
              <a:t> </a:t>
            </a:r>
            <a:r>
              <a:rPr lang="en-US" sz="2000">
                <a:solidFill>
                  <a:schemeClr val="tx1">
                    <a:lumMod val="50000"/>
                  </a:schemeClr>
                </a:solidFill>
                <a:latin typeface="Calibri"/>
                <a:cs typeface="Calibri"/>
              </a:rPr>
              <a:t>faster. </a:t>
            </a:r>
            <a:endParaRPr lang="en-US" sz="2000">
              <a:solidFill>
                <a:schemeClr val="tx1">
                  <a:lumMod val="50000"/>
                </a:schemeClr>
              </a:solidFill>
              <a:latin typeface="Calibri"/>
              <a:ea typeface="Calibri"/>
              <a:cs typeface="Calibri"/>
            </a:endParaRPr>
          </a:p>
        </p:txBody>
      </p:sp>
      <p:sp>
        <p:nvSpPr>
          <p:cNvPr id="10" name="TextBox 9">
            <a:extLst>
              <a:ext uri="{FF2B5EF4-FFF2-40B4-BE49-F238E27FC236}">
                <a16:creationId xmlns:a16="http://schemas.microsoft.com/office/drawing/2014/main" id="{08769E29-3C86-ED59-27A1-E763B916F2E4}"/>
              </a:ext>
            </a:extLst>
          </p:cNvPr>
          <p:cNvSpPr txBox="1"/>
          <p:nvPr/>
        </p:nvSpPr>
        <p:spPr>
          <a:xfrm>
            <a:off x="7166138" y="3839204"/>
            <a:ext cx="386600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FFFFFF"/>
                </a:solidFill>
                <a:highlight>
                  <a:srgbClr val="000080"/>
                </a:highlight>
                <a:latin typeface="Calibri"/>
                <a:cs typeface="Calibri"/>
              </a:rPr>
              <a:t>Speed up from HW mutations</a:t>
            </a:r>
            <a:endParaRPr lang="en-US">
              <a:solidFill>
                <a:srgbClr val="57585B"/>
              </a:solidFill>
              <a:latin typeface="Arial"/>
              <a:cs typeface="Arial"/>
            </a:endParaRPr>
          </a:p>
          <a:p>
            <a:r>
              <a:rPr lang="en-US" sz="2000">
                <a:solidFill>
                  <a:schemeClr val="tx1">
                    <a:lumMod val="50000"/>
                  </a:schemeClr>
                </a:solidFill>
                <a:latin typeface="Calibri"/>
                <a:ea typeface="Calibri"/>
                <a:cs typeface="Calibri"/>
              </a:rPr>
              <a:t>By pushing mutation into FPGAs, </a:t>
            </a:r>
            <a:r>
              <a:rPr lang="en-US" sz="2000" err="1">
                <a:solidFill>
                  <a:schemeClr val="tx1">
                    <a:lumMod val="50000"/>
                  </a:schemeClr>
                </a:solidFill>
                <a:latin typeface="Calibri"/>
                <a:ea typeface="Calibri"/>
                <a:cs typeface="Calibri"/>
              </a:rPr>
              <a:t>HFuzz</a:t>
            </a:r>
            <a:r>
              <a:rPr lang="en-US" sz="2000">
                <a:solidFill>
                  <a:schemeClr val="tx1">
                    <a:lumMod val="50000"/>
                  </a:schemeClr>
                </a:solidFill>
                <a:latin typeface="Calibri"/>
                <a:ea typeface="Calibri"/>
                <a:cs typeface="Calibri"/>
              </a:rPr>
              <a:t> generates 4.3x more test cases, and finds bugs </a:t>
            </a:r>
            <a:r>
              <a:rPr lang="en-US" sz="2000" b="1">
                <a:solidFill>
                  <a:schemeClr val="accent5">
                    <a:lumMod val="75000"/>
                  </a:schemeClr>
                </a:solidFill>
                <a:latin typeface="Calibri"/>
                <a:ea typeface="Calibri"/>
                <a:cs typeface="Calibri"/>
              </a:rPr>
              <a:t>2.4x</a:t>
            </a:r>
            <a:r>
              <a:rPr lang="en-US" sz="2000">
                <a:latin typeface="Calibri"/>
                <a:ea typeface="Calibri"/>
                <a:cs typeface="Calibri"/>
              </a:rPr>
              <a:t> </a:t>
            </a:r>
            <a:r>
              <a:rPr lang="en-US" sz="2000">
                <a:solidFill>
                  <a:schemeClr val="tx1">
                    <a:lumMod val="50000"/>
                  </a:schemeClr>
                </a:solidFill>
                <a:latin typeface="Calibri"/>
                <a:ea typeface="Calibri"/>
                <a:cs typeface="Calibri"/>
              </a:rPr>
              <a:t>faster. </a:t>
            </a:r>
          </a:p>
        </p:txBody>
      </p:sp>
      <p:pic>
        <p:nvPicPr>
          <p:cNvPr id="17" name="Picture 17" descr="Chart, bar chart&#10;&#10;Description automatically generated">
            <a:extLst>
              <a:ext uri="{FF2B5EF4-FFF2-40B4-BE49-F238E27FC236}">
                <a16:creationId xmlns:a16="http://schemas.microsoft.com/office/drawing/2014/main" id="{02CC1BBA-D0BA-2D40-9084-8DEC1E15A5AD}"/>
              </a:ext>
            </a:extLst>
          </p:cNvPr>
          <p:cNvPicPr>
            <a:picLocks noChangeAspect="1"/>
          </p:cNvPicPr>
          <p:nvPr/>
        </p:nvPicPr>
        <p:blipFill>
          <a:blip r:embed="rId3"/>
          <a:stretch>
            <a:fillRect/>
          </a:stretch>
        </p:blipFill>
        <p:spPr>
          <a:xfrm>
            <a:off x="1014479" y="1939206"/>
            <a:ext cx="5501514" cy="3402840"/>
          </a:xfrm>
          <a:prstGeom prst="rect">
            <a:avLst/>
          </a:prstGeom>
        </p:spPr>
      </p:pic>
      <p:sp>
        <p:nvSpPr>
          <p:cNvPr id="6" name="Rectangle 5">
            <a:extLst>
              <a:ext uri="{FF2B5EF4-FFF2-40B4-BE49-F238E27FC236}">
                <a16:creationId xmlns:a16="http://schemas.microsoft.com/office/drawing/2014/main" id="{3C6827CF-072A-C222-C6E7-EBDB36BEBC10}"/>
              </a:ext>
            </a:extLst>
          </p:cNvPr>
          <p:cNvSpPr/>
          <p:nvPr/>
        </p:nvSpPr>
        <p:spPr>
          <a:xfrm>
            <a:off x="7896198" y="91488"/>
            <a:ext cx="1390934" cy="319790"/>
          </a:xfrm>
          <a:prstGeom prst="rect">
            <a:avLst/>
          </a:prstGeom>
          <a:solidFill>
            <a:srgbClr val="C8E7A8">
              <a:alpha val="59000"/>
            </a:srgbClr>
          </a:solidFill>
          <a:ln w="190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60000"/>
                    <a:lumOff val="40000"/>
                  </a:schemeClr>
                </a:solidFill>
              </a:rPr>
              <a:t>Quantum</a:t>
            </a:r>
          </a:p>
        </p:txBody>
      </p:sp>
      <p:sp>
        <p:nvSpPr>
          <p:cNvPr id="8" name="Rectangle 7">
            <a:extLst>
              <a:ext uri="{FF2B5EF4-FFF2-40B4-BE49-F238E27FC236}">
                <a16:creationId xmlns:a16="http://schemas.microsoft.com/office/drawing/2014/main" id="{023458CD-F392-CD2B-DF83-5E4E711EEC42}"/>
              </a:ext>
            </a:extLst>
          </p:cNvPr>
          <p:cNvSpPr/>
          <p:nvPr/>
        </p:nvSpPr>
        <p:spPr>
          <a:xfrm>
            <a:off x="9287132" y="91488"/>
            <a:ext cx="1390934" cy="319790"/>
          </a:xfrm>
          <a:prstGeom prst="rect">
            <a:avLst/>
          </a:prstGeom>
          <a:solidFill>
            <a:schemeClr val="bg2">
              <a:lumMod val="40000"/>
              <a:lumOff val="60000"/>
              <a:alpha val="80000"/>
            </a:schemeClr>
          </a:solidFill>
          <a:ln w="1905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50000"/>
                  </a:schemeClr>
                </a:solidFill>
              </a:rPr>
              <a:t>FPGA</a:t>
            </a:r>
          </a:p>
        </p:txBody>
      </p:sp>
      <p:sp>
        <p:nvSpPr>
          <p:cNvPr id="9" name="Rectangle 8">
            <a:extLst>
              <a:ext uri="{FF2B5EF4-FFF2-40B4-BE49-F238E27FC236}">
                <a16:creationId xmlns:a16="http://schemas.microsoft.com/office/drawing/2014/main" id="{1A7A069C-B286-1D3C-75AC-D0EF06BB5E65}"/>
              </a:ext>
            </a:extLst>
          </p:cNvPr>
          <p:cNvSpPr/>
          <p:nvPr/>
        </p:nvSpPr>
        <p:spPr>
          <a:xfrm>
            <a:off x="10678066" y="91488"/>
            <a:ext cx="1390934" cy="341189"/>
          </a:xfrm>
          <a:prstGeom prst="rect">
            <a:avLst/>
          </a:prstGeom>
          <a:solidFill>
            <a:schemeClr val="accent5">
              <a:lumMod val="40000"/>
              <a:lumOff val="60000"/>
              <a:alpha val="80000"/>
            </a:schemeClr>
          </a:solidFill>
          <a:ln w="190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2"/>
                </a:solidFill>
              </a:rPr>
              <a:t>MLIR</a:t>
            </a:r>
          </a:p>
        </p:txBody>
      </p:sp>
    </p:spTree>
    <p:extLst>
      <p:ext uri="{BB962C8B-B14F-4D97-AF65-F5344CB8AC3E}">
        <p14:creationId xmlns:p14="http://schemas.microsoft.com/office/powerpoint/2010/main" val="112671486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767FD-F7CE-E2EE-5E59-7A166AB567D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D0D61B-F38E-84D4-FDF9-10386A6301EB}"/>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pPr marL="0" lvl="0" indent="0" algn="l" rtl="0">
                <a:spcBef>
                  <a:spcPts val="0"/>
                </a:spcBef>
                <a:spcAft>
                  <a:spcPts val="0"/>
                </a:spcAft>
                <a:buNone/>
              </a:pPr>
              <a:t>41</a:t>
            </a:fld>
            <a:endParaRPr lang="en-US"/>
          </a:p>
        </p:txBody>
      </p:sp>
      <p:sp>
        <p:nvSpPr>
          <p:cNvPr id="5" name="Title 4">
            <a:extLst>
              <a:ext uri="{FF2B5EF4-FFF2-40B4-BE49-F238E27FC236}">
                <a16:creationId xmlns:a16="http://schemas.microsoft.com/office/drawing/2014/main" id="{52EA5BBA-7268-D829-EAE4-1A3FAE44C5D8}"/>
              </a:ext>
            </a:extLst>
          </p:cNvPr>
          <p:cNvSpPr>
            <a:spLocks noGrp="1"/>
          </p:cNvSpPr>
          <p:nvPr>
            <p:ph type="title"/>
          </p:nvPr>
        </p:nvSpPr>
        <p:spPr/>
        <p:txBody>
          <a:bodyPr/>
          <a:lstStyle/>
          <a:p>
            <a:r>
              <a:rPr lang="en-US">
                <a:solidFill>
                  <a:schemeClr val="tx1">
                    <a:lumMod val="50000"/>
                  </a:schemeClr>
                </a:solidFill>
              </a:rPr>
              <a:t>Testing to expose a bug is not the last step…</a:t>
            </a:r>
          </a:p>
        </p:txBody>
      </p:sp>
      <p:pic>
        <p:nvPicPr>
          <p:cNvPr id="3" name="Graphic 2" descr="Questions with solid fill">
            <a:extLst>
              <a:ext uri="{FF2B5EF4-FFF2-40B4-BE49-F238E27FC236}">
                <a16:creationId xmlns:a16="http://schemas.microsoft.com/office/drawing/2014/main" id="{5F487E0B-E497-AF03-C049-D4A3A3FD0F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69029" y="3819849"/>
            <a:ext cx="1010193" cy="1010193"/>
          </a:xfrm>
          <a:prstGeom prst="rect">
            <a:avLst/>
          </a:prstGeom>
        </p:spPr>
      </p:pic>
      <p:pic>
        <p:nvPicPr>
          <p:cNvPr id="8" name="Graphic 7" descr="Bug under magnifying glass with solid fill">
            <a:extLst>
              <a:ext uri="{FF2B5EF4-FFF2-40B4-BE49-F238E27FC236}">
                <a16:creationId xmlns:a16="http://schemas.microsoft.com/office/drawing/2014/main" id="{3A8347C0-A357-0D8F-D25B-1986D5F663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69029" y="2134208"/>
            <a:ext cx="914400" cy="914400"/>
          </a:xfrm>
          <a:prstGeom prst="rect">
            <a:avLst/>
          </a:prstGeom>
        </p:spPr>
      </p:pic>
      <p:sp>
        <p:nvSpPr>
          <p:cNvPr id="15" name="TextBox 14">
            <a:extLst>
              <a:ext uri="{FF2B5EF4-FFF2-40B4-BE49-F238E27FC236}">
                <a16:creationId xmlns:a16="http://schemas.microsoft.com/office/drawing/2014/main" id="{A1546EB8-4DAF-9B60-4251-6FD6CDE752F6}"/>
              </a:ext>
            </a:extLst>
          </p:cNvPr>
          <p:cNvSpPr txBox="1"/>
          <p:nvPr/>
        </p:nvSpPr>
        <p:spPr>
          <a:xfrm>
            <a:off x="4120872" y="2292656"/>
            <a:ext cx="5517804" cy="496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000" i="1" err="1">
                <a:solidFill>
                  <a:schemeClr val="tx1">
                    <a:lumMod val="50000"/>
                  </a:schemeClr>
                </a:solidFill>
                <a:ea typeface="+mn-lt"/>
                <a:cs typeface="+mn-lt"/>
              </a:rPr>
              <a:t>HFuzz</a:t>
            </a:r>
            <a:r>
              <a:rPr lang="en-US" sz="2000" i="1">
                <a:solidFill>
                  <a:schemeClr val="tx1">
                    <a:lumMod val="50000"/>
                  </a:schemeClr>
                </a:solidFill>
                <a:ea typeface="+mn-lt"/>
                <a:cs typeface="+mn-lt"/>
              </a:rPr>
              <a:t> finds 33 bugs!</a:t>
            </a:r>
            <a:endParaRPr lang="en-US">
              <a:solidFill>
                <a:schemeClr val="tx1">
                  <a:lumMod val="50000"/>
                </a:schemeClr>
              </a:solidFill>
            </a:endParaRPr>
          </a:p>
        </p:txBody>
      </p:sp>
      <p:pic>
        <p:nvPicPr>
          <p:cNvPr id="19" name="Picture 18" descr="A blue and white logo&#10;&#10;Description automatically generated">
            <a:extLst>
              <a:ext uri="{FF2B5EF4-FFF2-40B4-BE49-F238E27FC236}">
                <a16:creationId xmlns:a16="http://schemas.microsoft.com/office/drawing/2014/main" id="{F21D3426-A0C5-9418-D070-5B54CE26E7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7984" y="4075609"/>
            <a:ext cx="1011390" cy="596886"/>
          </a:xfrm>
          <a:prstGeom prst="rect">
            <a:avLst/>
          </a:prstGeom>
        </p:spPr>
      </p:pic>
      <p:sp>
        <p:nvSpPr>
          <p:cNvPr id="20" name="TextBox 19">
            <a:extLst>
              <a:ext uri="{FF2B5EF4-FFF2-40B4-BE49-F238E27FC236}">
                <a16:creationId xmlns:a16="http://schemas.microsoft.com/office/drawing/2014/main" id="{0D1E62B4-7774-4296-08FB-B03C234960FE}"/>
              </a:ext>
            </a:extLst>
          </p:cNvPr>
          <p:cNvSpPr txBox="1"/>
          <p:nvPr/>
        </p:nvSpPr>
        <p:spPr>
          <a:xfrm>
            <a:off x="4120872" y="3845977"/>
            <a:ext cx="7343964" cy="9585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000" i="1">
                <a:solidFill>
                  <a:schemeClr val="tx1">
                    <a:lumMod val="50000"/>
                  </a:schemeClr>
                </a:solidFill>
                <a:ea typeface="+mn-lt"/>
                <a:cs typeface="+mn-lt"/>
              </a:rPr>
              <a:t>That’s great! But where is the bug? Should we investigate all the code in the heterogeneous application and compiler?</a:t>
            </a:r>
            <a:endParaRPr lang="en-US">
              <a:solidFill>
                <a:schemeClr val="tx1">
                  <a:lumMod val="50000"/>
                </a:schemeClr>
              </a:solidFill>
            </a:endParaRPr>
          </a:p>
        </p:txBody>
      </p:sp>
      <p:pic>
        <p:nvPicPr>
          <p:cNvPr id="22" name="Picture 21">
            <a:extLst>
              <a:ext uri="{FF2B5EF4-FFF2-40B4-BE49-F238E27FC236}">
                <a16:creationId xmlns:a16="http://schemas.microsoft.com/office/drawing/2014/main" id="{FBE5CD0F-81CB-699A-90BA-2CBC8B28A5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6964" y="2292965"/>
            <a:ext cx="1124567" cy="596886"/>
          </a:xfrm>
          <a:prstGeom prst="rect">
            <a:avLst/>
          </a:prstGeom>
        </p:spPr>
      </p:pic>
      <p:sp>
        <p:nvSpPr>
          <p:cNvPr id="7" name="Rectangle 6">
            <a:extLst>
              <a:ext uri="{FF2B5EF4-FFF2-40B4-BE49-F238E27FC236}">
                <a16:creationId xmlns:a16="http://schemas.microsoft.com/office/drawing/2014/main" id="{2B916F3C-7A78-54DC-494B-775A69BD454D}"/>
              </a:ext>
            </a:extLst>
          </p:cNvPr>
          <p:cNvSpPr/>
          <p:nvPr/>
        </p:nvSpPr>
        <p:spPr>
          <a:xfrm>
            <a:off x="7896198" y="91488"/>
            <a:ext cx="1390934" cy="319790"/>
          </a:xfrm>
          <a:prstGeom prst="rect">
            <a:avLst/>
          </a:prstGeom>
          <a:solidFill>
            <a:srgbClr val="C8E7A8">
              <a:alpha val="59000"/>
            </a:srgbClr>
          </a:solidFill>
          <a:ln w="190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60000"/>
                    <a:lumOff val="40000"/>
                  </a:schemeClr>
                </a:solidFill>
              </a:rPr>
              <a:t>Quantum</a:t>
            </a:r>
          </a:p>
        </p:txBody>
      </p:sp>
      <p:sp>
        <p:nvSpPr>
          <p:cNvPr id="11" name="Rectangle 10">
            <a:extLst>
              <a:ext uri="{FF2B5EF4-FFF2-40B4-BE49-F238E27FC236}">
                <a16:creationId xmlns:a16="http://schemas.microsoft.com/office/drawing/2014/main" id="{3FDA151A-4AB1-869F-A98A-7B461E6BB929}"/>
              </a:ext>
            </a:extLst>
          </p:cNvPr>
          <p:cNvSpPr/>
          <p:nvPr/>
        </p:nvSpPr>
        <p:spPr>
          <a:xfrm>
            <a:off x="9287132" y="102188"/>
            <a:ext cx="1390934" cy="319790"/>
          </a:xfrm>
          <a:prstGeom prst="rect">
            <a:avLst/>
          </a:prstGeom>
          <a:solidFill>
            <a:schemeClr val="bg2">
              <a:lumMod val="20000"/>
              <a:lumOff val="80000"/>
              <a:alpha val="80000"/>
            </a:schemeClr>
          </a:solidFill>
          <a:ln w="19050">
            <a:solidFill>
              <a:schemeClr val="tx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2"/>
                </a:solidFill>
              </a:rPr>
              <a:t>FPGA</a:t>
            </a:r>
          </a:p>
        </p:txBody>
      </p:sp>
      <p:sp>
        <p:nvSpPr>
          <p:cNvPr id="10" name="Rectangle 9">
            <a:extLst>
              <a:ext uri="{FF2B5EF4-FFF2-40B4-BE49-F238E27FC236}">
                <a16:creationId xmlns:a16="http://schemas.microsoft.com/office/drawing/2014/main" id="{EFA33D2D-1D19-862F-5E7F-781114C33FBB}"/>
              </a:ext>
            </a:extLst>
          </p:cNvPr>
          <p:cNvSpPr/>
          <p:nvPr/>
        </p:nvSpPr>
        <p:spPr>
          <a:xfrm>
            <a:off x="10678066" y="91488"/>
            <a:ext cx="1390934" cy="341189"/>
          </a:xfrm>
          <a:prstGeom prst="rect">
            <a:avLst/>
          </a:prstGeom>
          <a:solidFill>
            <a:schemeClr val="accent5">
              <a:lumMod val="75000"/>
              <a:alpha val="80000"/>
            </a:schemeClr>
          </a:solidFill>
          <a:ln w="1905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50000"/>
                  </a:schemeClr>
                </a:solidFill>
              </a:rPr>
              <a:t>MLIR</a:t>
            </a:r>
          </a:p>
        </p:txBody>
      </p:sp>
    </p:spTree>
    <p:extLst>
      <p:ext uri="{BB962C8B-B14F-4D97-AF65-F5344CB8AC3E}">
        <p14:creationId xmlns:p14="http://schemas.microsoft.com/office/powerpoint/2010/main" val="29934363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5E13D-F4C0-506B-9E16-B88DB222FD1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7B2F8C-47C5-D273-3906-9582D45FFED0}"/>
              </a:ext>
            </a:extLst>
          </p:cNvPr>
          <p:cNvSpPr>
            <a:spLocks noGrp="1"/>
          </p:cNvSpPr>
          <p:nvPr>
            <p:ph type="sldNum" idx="12"/>
          </p:nvPr>
        </p:nvSpPr>
        <p:spPr/>
        <p:txBody>
          <a:bodyPr/>
          <a:lstStyle/>
          <a:p>
            <a:fld id="{00000000-1234-1234-1234-123412341234}" type="slidenum">
              <a:rPr lang="en-US" smtClean="0"/>
              <a:pPr/>
              <a:t>42</a:t>
            </a:fld>
            <a:endParaRPr lang="en-US"/>
          </a:p>
        </p:txBody>
      </p:sp>
      <p:sp>
        <p:nvSpPr>
          <p:cNvPr id="4" name="Text Placeholder 3">
            <a:extLst>
              <a:ext uri="{FF2B5EF4-FFF2-40B4-BE49-F238E27FC236}">
                <a16:creationId xmlns:a16="http://schemas.microsoft.com/office/drawing/2014/main" id="{08FEC04D-9C89-4464-FDF0-1E4F6924C39B}"/>
              </a:ext>
            </a:extLst>
          </p:cNvPr>
          <p:cNvSpPr>
            <a:spLocks noGrp="1"/>
          </p:cNvSpPr>
          <p:nvPr>
            <p:ph type="body" idx="2"/>
          </p:nvPr>
        </p:nvSpPr>
        <p:spPr>
          <a:xfrm>
            <a:off x="723014" y="1379032"/>
            <a:ext cx="11468986" cy="959237"/>
          </a:xfrm>
        </p:spPr>
        <p:txBody>
          <a:bodyPr/>
          <a:lstStyle/>
          <a:p>
            <a:r>
              <a:rPr lang="en-US" sz="3000" err="1">
                <a:solidFill>
                  <a:schemeClr val="tx1">
                    <a:lumMod val="50000"/>
                  </a:schemeClr>
                </a:solidFill>
              </a:rPr>
              <a:t>DuoReduce</a:t>
            </a:r>
            <a:r>
              <a:rPr lang="en-US" sz="3000">
                <a:solidFill>
                  <a:schemeClr val="tx1">
                    <a:lumMod val="50000"/>
                  </a:schemeClr>
                </a:solidFill>
              </a:rPr>
              <a:t>:  Bug Isolation for Multi-Layer Extensible Compilation</a:t>
            </a:r>
          </a:p>
        </p:txBody>
      </p:sp>
      <p:sp>
        <p:nvSpPr>
          <p:cNvPr id="3" name="Text Placeholder 2">
            <a:extLst>
              <a:ext uri="{FF2B5EF4-FFF2-40B4-BE49-F238E27FC236}">
                <a16:creationId xmlns:a16="http://schemas.microsoft.com/office/drawing/2014/main" id="{BE11BA33-FD18-CF55-F5F4-787A03C137B5}"/>
              </a:ext>
            </a:extLst>
          </p:cNvPr>
          <p:cNvSpPr>
            <a:spLocks noGrp="1"/>
          </p:cNvSpPr>
          <p:nvPr>
            <p:ph type="body" idx="1"/>
          </p:nvPr>
        </p:nvSpPr>
        <p:spPr>
          <a:xfrm>
            <a:off x="517774" y="2509471"/>
            <a:ext cx="10363200" cy="405239"/>
          </a:xfrm>
        </p:spPr>
        <p:txBody>
          <a:bodyPr/>
          <a:lstStyle/>
          <a:p>
            <a:r>
              <a:rPr lang="en-US" sz="2000"/>
              <a:t>Jiyuan Wang, </a:t>
            </a:r>
            <a:r>
              <a:rPr lang="en-US" sz="2000" b="0"/>
              <a:t>Yuxin Qiu, Ben </a:t>
            </a:r>
            <a:r>
              <a:rPr lang="en-US" sz="2000" b="0" err="1"/>
              <a:t>Limpanukorn</a:t>
            </a:r>
            <a:r>
              <a:rPr lang="en-US" sz="2000" b="0"/>
              <a:t>, Hong Jin Kang, Qian Zhang, </a:t>
            </a:r>
            <a:r>
              <a:rPr lang="en-US" sz="2000" b="0" err="1"/>
              <a:t>Miryung</a:t>
            </a:r>
            <a:r>
              <a:rPr lang="en-US" sz="2000" b="0"/>
              <a:t> Kim</a:t>
            </a:r>
            <a:endParaRPr lang="en-US" sz="2000"/>
          </a:p>
        </p:txBody>
      </p:sp>
      <p:sp useBgFill="1">
        <p:nvSpPr>
          <p:cNvPr id="9" name="TextBox 8">
            <a:extLst>
              <a:ext uri="{FF2B5EF4-FFF2-40B4-BE49-F238E27FC236}">
                <a16:creationId xmlns:a16="http://schemas.microsoft.com/office/drawing/2014/main" id="{06DDEDDD-AB8F-C97B-DA94-58421E92EB41}"/>
              </a:ext>
            </a:extLst>
          </p:cNvPr>
          <p:cNvSpPr txBox="1"/>
          <p:nvPr/>
        </p:nvSpPr>
        <p:spPr>
          <a:xfrm>
            <a:off x="4928684" y="5812906"/>
            <a:ext cx="7164532" cy="477054"/>
          </a:xfrm>
          <a:prstGeom prst="rect">
            <a:avLst/>
          </a:prstGeom>
        </p:spPr>
        <p:txBody>
          <a:bodyPr wrap="square" lIns="91440" tIns="45720" rIns="91440" bIns="45720" rtlCol="0" anchor="t">
            <a:spAutoFit/>
          </a:bodyPr>
          <a:lstStyle/>
          <a:p>
            <a:pPr algn="r"/>
            <a:r>
              <a:rPr lang="en-US" sz="2500">
                <a:solidFill>
                  <a:schemeClr val="tx2">
                    <a:lumMod val="50000"/>
                  </a:schemeClr>
                </a:solidFill>
              </a:rPr>
              <a:t>FSE’25</a:t>
            </a:r>
            <a:endParaRPr lang="en-US">
              <a:solidFill>
                <a:schemeClr val="tx2">
                  <a:lumMod val="50000"/>
                </a:schemeClr>
              </a:solidFill>
              <a:cs typeface="Arial"/>
            </a:endParaRPr>
          </a:p>
        </p:txBody>
      </p:sp>
      <p:sp>
        <p:nvSpPr>
          <p:cNvPr id="8" name="Rectangle 7">
            <a:extLst>
              <a:ext uri="{FF2B5EF4-FFF2-40B4-BE49-F238E27FC236}">
                <a16:creationId xmlns:a16="http://schemas.microsoft.com/office/drawing/2014/main" id="{598022F3-AF04-A5DC-6248-CE455B68213E}"/>
              </a:ext>
            </a:extLst>
          </p:cNvPr>
          <p:cNvSpPr/>
          <p:nvPr/>
        </p:nvSpPr>
        <p:spPr>
          <a:xfrm>
            <a:off x="854836" y="4855421"/>
            <a:ext cx="3742215" cy="623547"/>
          </a:xfrm>
          <a:prstGeom prst="rect">
            <a:avLst/>
          </a:prstGeom>
          <a:solidFill>
            <a:schemeClr val="accent5">
              <a:lumMod val="75000"/>
              <a:alpha val="80000"/>
            </a:schemeClr>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rgbClr val="000000"/>
                </a:solidFill>
              </a:rPr>
              <a:t>Explore the relation between code and compilation</a:t>
            </a:r>
          </a:p>
        </p:txBody>
      </p:sp>
      <p:pic>
        <p:nvPicPr>
          <p:cNvPr id="11" name="Graphic 10" descr="Questions outline">
            <a:extLst>
              <a:ext uri="{FF2B5EF4-FFF2-40B4-BE49-F238E27FC236}">
                <a16:creationId xmlns:a16="http://schemas.microsoft.com/office/drawing/2014/main" id="{EE1DF93E-4AB8-91C8-AED2-C8ADA7B62A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68743" y="3637398"/>
            <a:ext cx="914400" cy="914400"/>
          </a:xfrm>
          <a:prstGeom prst="rect">
            <a:avLst/>
          </a:prstGeom>
        </p:spPr>
      </p:pic>
      <p:sp>
        <p:nvSpPr>
          <p:cNvPr id="10" name="Rectangle 9">
            <a:extLst>
              <a:ext uri="{FF2B5EF4-FFF2-40B4-BE49-F238E27FC236}">
                <a16:creationId xmlns:a16="http://schemas.microsoft.com/office/drawing/2014/main" id="{14123F23-09A2-D313-541B-29E1DB483C2A}"/>
              </a:ext>
            </a:extLst>
          </p:cNvPr>
          <p:cNvSpPr/>
          <p:nvPr/>
        </p:nvSpPr>
        <p:spPr>
          <a:xfrm>
            <a:off x="7896198" y="91488"/>
            <a:ext cx="1390934" cy="319790"/>
          </a:xfrm>
          <a:prstGeom prst="rect">
            <a:avLst/>
          </a:prstGeom>
          <a:solidFill>
            <a:srgbClr val="C8E7A8">
              <a:alpha val="59000"/>
            </a:srgbClr>
          </a:solidFill>
          <a:ln w="190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60000"/>
                    <a:lumOff val="40000"/>
                  </a:schemeClr>
                </a:solidFill>
              </a:rPr>
              <a:t>Quantum</a:t>
            </a:r>
          </a:p>
        </p:txBody>
      </p:sp>
      <p:sp>
        <p:nvSpPr>
          <p:cNvPr id="12" name="Rectangle 11">
            <a:extLst>
              <a:ext uri="{FF2B5EF4-FFF2-40B4-BE49-F238E27FC236}">
                <a16:creationId xmlns:a16="http://schemas.microsoft.com/office/drawing/2014/main" id="{C97556FD-2E89-F963-AA1D-D52CC15F8BCC}"/>
              </a:ext>
            </a:extLst>
          </p:cNvPr>
          <p:cNvSpPr/>
          <p:nvPr/>
        </p:nvSpPr>
        <p:spPr>
          <a:xfrm>
            <a:off x="9287132" y="102188"/>
            <a:ext cx="1390934" cy="319790"/>
          </a:xfrm>
          <a:prstGeom prst="rect">
            <a:avLst/>
          </a:prstGeom>
          <a:solidFill>
            <a:schemeClr val="bg2">
              <a:lumMod val="20000"/>
              <a:lumOff val="80000"/>
              <a:alpha val="80000"/>
            </a:schemeClr>
          </a:solidFill>
          <a:ln w="19050">
            <a:solidFill>
              <a:schemeClr val="tx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2"/>
                </a:solidFill>
              </a:rPr>
              <a:t>FPGA</a:t>
            </a:r>
          </a:p>
        </p:txBody>
      </p:sp>
      <p:sp>
        <p:nvSpPr>
          <p:cNvPr id="13" name="Rectangle 12">
            <a:extLst>
              <a:ext uri="{FF2B5EF4-FFF2-40B4-BE49-F238E27FC236}">
                <a16:creationId xmlns:a16="http://schemas.microsoft.com/office/drawing/2014/main" id="{84CFBEE8-2569-717D-8543-08F14E0B956A}"/>
              </a:ext>
            </a:extLst>
          </p:cNvPr>
          <p:cNvSpPr/>
          <p:nvPr/>
        </p:nvSpPr>
        <p:spPr>
          <a:xfrm>
            <a:off x="10678066" y="91488"/>
            <a:ext cx="1390934" cy="341189"/>
          </a:xfrm>
          <a:prstGeom prst="rect">
            <a:avLst/>
          </a:prstGeom>
          <a:solidFill>
            <a:schemeClr val="accent5">
              <a:lumMod val="75000"/>
              <a:alpha val="80000"/>
            </a:schemeClr>
          </a:solidFill>
          <a:ln w="1905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50000"/>
                  </a:schemeClr>
                </a:solidFill>
              </a:rPr>
              <a:t>MLIR</a:t>
            </a:r>
          </a:p>
        </p:txBody>
      </p:sp>
    </p:spTree>
    <p:custDataLst>
      <p:tags r:id="rId1"/>
    </p:custDataLst>
    <p:extLst>
      <p:ext uri="{BB962C8B-B14F-4D97-AF65-F5344CB8AC3E}">
        <p14:creationId xmlns:p14="http://schemas.microsoft.com/office/powerpoint/2010/main" val="365640914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C09C061-BF02-5CFA-4074-38E7ABB40600}"/>
              </a:ext>
            </a:extLst>
          </p:cNvPr>
          <p:cNvSpPr>
            <a:spLocks noGrp="1"/>
          </p:cNvSpPr>
          <p:nvPr>
            <p:ph type="sldNum" idx="12"/>
          </p:nvPr>
        </p:nvSpPr>
        <p:spPr>
          <a:xfrm>
            <a:off x="11582400" y="6339841"/>
            <a:ext cx="609600" cy="422737"/>
          </a:xfrm>
        </p:spPr>
        <p:txBody>
          <a:bodyPr wrap="square" anchor="t">
            <a:normAutofit/>
          </a:bodyPr>
          <a:lstStyle/>
          <a:p>
            <a:pPr marL="0" lvl="0" indent="0" rtl="0">
              <a:lnSpc>
                <a:spcPct val="90000"/>
              </a:lnSpc>
              <a:spcBef>
                <a:spcPts val="0"/>
              </a:spcBef>
              <a:spcAft>
                <a:spcPts val="600"/>
              </a:spcAft>
              <a:buNone/>
            </a:pPr>
            <a:fld id="{00000000-1234-1234-1234-123412341234}" type="slidenum">
              <a:rPr lang="en-US" sz="600" smtClean="0"/>
              <a:pPr marL="0" lvl="0" indent="0" rtl="0">
                <a:lnSpc>
                  <a:spcPct val="90000"/>
                </a:lnSpc>
                <a:spcBef>
                  <a:spcPts val="0"/>
                </a:spcBef>
                <a:spcAft>
                  <a:spcPts val="600"/>
                </a:spcAft>
                <a:buNone/>
              </a:pPr>
              <a:t>43</a:t>
            </a:fld>
            <a:endParaRPr lang="en-US" sz="600"/>
          </a:p>
        </p:txBody>
      </p:sp>
      <p:sp>
        <p:nvSpPr>
          <p:cNvPr id="1031" name="Text Placeholder 2">
            <a:extLst>
              <a:ext uri="{FF2B5EF4-FFF2-40B4-BE49-F238E27FC236}">
                <a16:creationId xmlns:a16="http://schemas.microsoft.com/office/drawing/2014/main" id="{4EA4FEF3-362B-D76F-E7BB-F9D639B39B00}"/>
              </a:ext>
            </a:extLst>
          </p:cNvPr>
          <p:cNvSpPr>
            <a:spLocks noGrp="1"/>
          </p:cNvSpPr>
          <p:nvPr>
            <p:ph type="body" idx="1"/>
          </p:nvPr>
        </p:nvSpPr>
        <p:spPr>
          <a:xfrm>
            <a:off x="381980" y="1222551"/>
            <a:ext cx="6502146" cy="436017"/>
          </a:xfrm>
        </p:spPr>
        <p:txBody>
          <a:bodyPr/>
          <a:lstStyle/>
          <a:p>
            <a:r>
              <a:rPr lang="en-US" sz="2000">
                <a:solidFill>
                  <a:schemeClr val="tx1">
                    <a:lumMod val="50000"/>
                  </a:schemeClr>
                </a:solidFill>
              </a:rPr>
              <a:t>CIRCT: MLIR-based Heterogeneous Compiler [1]</a:t>
            </a:r>
          </a:p>
        </p:txBody>
      </p:sp>
      <p:sp>
        <p:nvSpPr>
          <p:cNvPr id="1033" name="Text Placeholder 3">
            <a:extLst>
              <a:ext uri="{FF2B5EF4-FFF2-40B4-BE49-F238E27FC236}">
                <a16:creationId xmlns:a16="http://schemas.microsoft.com/office/drawing/2014/main" id="{A2636D5E-BDFA-9476-151C-6D4D59626436}"/>
              </a:ext>
            </a:extLst>
          </p:cNvPr>
          <p:cNvSpPr>
            <a:spLocks noGrp="1"/>
          </p:cNvSpPr>
          <p:nvPr>
            <p:ph type="body" idx="2"/>
          </p:nvPr>
        </p:nvSpPr>
        <p:spPr>
          <a:xfrm>
            <a:off x="5704113" y="1829327"/>
            <a:ext cx="5120639" cy="2857192"/>
          </a:xfrm>
        </p:spPr>
        <p:txBody>
          <a:bodyPr/>
          <a:lstStyle/>
          <a:p>
            <a:pPr marL="304793" indent="0"/>
            <a:r>
              <a:rPr lang="en-US" sz="2400">
                <a:solidFill>
                  <a:schemeClr val="tx1">
                    <a:lumMod val="50000"/>
                  </a:schemeClr>
                </a:solidFill>
              </a:rPr>
              <a:t>Multiple layers</a:t>
            </a:r>
          </a:p>
          <a:p>
            <a:pPr marL="304793" indent="0"/>
            <a:endParaRPr lang="en-US" sz="2400">
              <a:solidFill>
                <a:schemeClr val="tx1">
                  <a:lumMod val="50000"/>
                </a:schemeClr>
              </a:solidFill>
            </a:endParaRPr>
          </a:p>
          <a:p>
            <a:pPr marL="304793" indent="0"/>
            <a:r>
              <a:rPr lang="en-US" sz="2400">
                <a:solidFill>
                  <a:schemeClr val="tx1">
                    <a:lumMod val="50000"/>
                  </a:schemeClr>
                </a:solidFill>
              </a:rPr>
              <a:t>Multiple compilation passes</a:t>
            </a:r>
          </a:p>
          <a:p>
            <a:pPr marL="304793" indent="0"/>
            <a:endParaRPr lang="en-US" sz="2400">
              <a:solidFill>
                <a:schemeClr val="tx1">
                  <a:lumMod val="50000"/>
                </a:schemeClr>
              </a:solidFill>
            </a:endParaRPr>
          </a:p>
          <a:p>
            <a:pPr marL="304793" indent="0"/>
            <a:r>
              <a:rPr lang="en-US" sz="2400">
                <a:solidFill>
                  <a:schemeClr val="tx1">
                    <a:lumMod val="50000"/>
                  </a:schemeClr>
                </a:solidFill>
              </a:rPr>
              <a:t>Multiple transformations and optimizations</a:t>
            </a:r>
          </a:p>
        </p:txBody>
      </p:sp>
      <p:pic>
        <p:nvPicPr>
          <p:cNvPr id="1026" name="Picture 2">
            <a:extLst>
              <a:ext uri="{FF2B5EF4-FFF2-40B4-BE49-F238E27FC236}">
                <a16:creationId xmlns:a16="http://schemas.microsoft.com/office/drawing/2014/main" id="{310598BE-3A7A-385D-F1FE-EBE1E1D8FDA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060104" y="1792560"/>
            <a:ext cx="3050438" cy="4389120"/>
          </a:xfrm>
          <a:prstGeom prst="rect">
            <a:avLst/>
          </a:prstGeom>
          <a:solidFill>
            <a:srgbClr val="FFFFFF"/>
          </a:solidFill>
          <a:ln>
            <a:noFill/>
          </a:ln>
        </p:spPr>
      </p:pic>
      <p:sp>
        <p:nvSpPr>
          <p:cNvPr id="5" name="Title 4">
            <a:extLst>
              <a:ext uri="{FF2B5EF4-FFF2-40B4-BE49-F238E27FC236}">
                <a16:creationId xmlns:a16="http://schemas.microsoft.com/office/drawing/2014/main" id="{1722E20D-D40D-4DAC-FDAD-B50BA821CE4E}"/>
              </a:ext>
            </a:extLst>
          </p:cNvPr>
          <p:cNvSpPr>
            <a:spLocks noGrp="1"/>
          </p:cNvSpPr>
          <p:nvPr>
            <p:ph type="title"/>
          </p:nvPr>
        </p:nvSpPr>
        <p:spPr>
          <a:xfrm>
            <a:off x="853439" y="622043"/>
            <a:ext cx="10363200" cy="387798"/>
          </a:xfrm>
        </p:spPr>
        <p:txBody>
          <a:bodyPr wrap="square" anchor="b">
            <a:normAutofit/>
          </a:bodyPr>
          <a:lstStyle/>
          <a:p>
            <a:r>
              <a:rPr lang="en-US">
                <a:solidFill>
                  <a:schemeClr val="tx1">
                    <a:lumMod val="50000"/>
                  </a:schemeClr>
                </a:solidFill>
              </a:rPr>
              <a:t>Heterogeneous compilation is complex.</a:t>
            </a:r>
          </a:p>
        </p:txBody>
      </p:sp>
      <p:sp>
        <p:nvSpPr>
          <p:cNvPr id="7" name="TextBox 6">
            <a:extLst>
              <a:ext uri="{FF2B5EF4-FFF2-40B4-BE49-F238E27FC236}">
                <a16:creationId xmlns:a16="http://schemas.microsoft.com/office/drawing/2014/main" id="{797CAFAA-B548-3206-D23D-F485CB92AA9F}"/>
              </a:ext>
            </a:extLst>
          </p:cNvPr>
          <p:cNvSpPr txBox="1"/>
          <p:nvPr/>
        </p:nvSpPr>
        <p:spPr>
          <a:xfrm>
            <a:off x="3443656" y="6315672"/>
            <a:ext cx="7270983" cy="246221"/>
          </a:xfrm>
          <a:prstGeom prst="rect">
            <a:avLst/>
          </a:prstGeom>
          <a:noFill/>
        </p:spPr>
        <p:txBody>
          <a:bodyPr wrap="square">
            <a:spAutoFit/>
          </a:bodyPr>
          <a:lstStyle/>
          <a:p>
            <a:r>
              <a:rPr lang="en-US" sz="1000" b="0" i="0">
                <a:solidFill>
                  <a:srgbClr val="222222"/>
                </a:solidFill>
                <a:effectLst/>
                <a:latin typeface="Calibri" panose="020F0502020204030204" pitchFamily="34" charset="0"/>
                <a:cs typeface="Calibri" panose="020F0502020204030204" pitchFamily="34" charset="0"/>
              </a:rPr>
              <a:t>Eldridge, Schuyler, et al. "MLIR as hardware compiler infrastructure." </a:t>
            </a:r>
            <a:r>
              <a:rPr lang="en-US" sz="1000" b="0" i="1">
                <a:solidFill>
                  <a:srgbClr val="222222"/>
                </a:solidFill>
                <a:effectLst/>
                <a:latin typeface="Calibri" panose="020F0502020204030204" pitchFamily="34" charset="0"/>
                <a:cs typeface="Calibri" panose="020F0502020204030204" pitchFamily="34" charset="0"/>
              </a:rPr>
              <a:t>Workshop on Open-Source EDA Technology (WOSET)</a:t>
            </a:r>
            <a:r>
              <a:rPr lang="en-US" sz="1000" b="0" i="0">
                <a:solidFill>
                  <a:srgbClr val="222222"/>
                </a:solidFill>
                <a:effectLst/>
                <a:latin typeface="Calibri" panose="020F0502020204030204" pitchFamily="34" charset="0"/>
                <a:cs typeface="Calibri" panose="020F0502020204030204" pitchFamily="34" charset="0"/>
              </a:rPr>
              <a:t>. Vol. 3. 2021.</a:t>
            </a:r>
            <a:endParaRPr lang="en-US" sz="1000">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5DF026B3-657F-A20E-6E6A-7331809528CC}"/>
              </a:ext>
            </a:extLst>
          </p:cNvPr>
          <p:cNvSpPr/>
          <p:nvPr/>
        </p:nvSpPr>
        <p:spPr>
          <a:xfrm>
            <a:off x="7896198" y="91488"/>
            <a:ext cx="1390934" cy="319790"/>
          </a:xfrm>
          <a:prstGeom prst="rect">
            <a:avLst/>
          </a:prstGeom>
          <a:solidFill>
            <a:srgbClr val="C8E7A8">
              <a:alpha val="59000"/>
            </a:srgbClr>
          </a:solidFill>
          <a:ln w="190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60000"/>
                    <a:lumOff val="40000"/>
                  </a:schemeClr>
                </a:solidFill>
              </a:rPr>
              <a:t>Quantum</a:t>
            </a:r>
          </a:p>
        </p:txBody>
      </p:sp>
      <p:sp>
        <p:nvSpPr>
          <p:cNvPr id="8" name="Rectangle 7">
            <a:extLst>
              <a:ext uri="{FF2B5EF4-FFF2-40B4-BE49-F238E27FC236}">
                <a16:creationId xmlns:a16="http://schemas.microsoft.com/office/drawing/2014/main" id="{862844AE-E89D-C6FC-C4AF-892287E12524}"/>
              </a:ext>
            </a:extLst>
          </p:cNvPr>
          <p:cNvSpPr/>
          <p:nvPr/>
        </p:nvSpPr>
        <p:spPr>
          <a:xfrm>
            <a:off x="9287132" y="102188"/>
            <a:ext cx="1390934" cy="319790"/>
          </a:xfrm>
          <a:prstGeom prst="rect">
            <a:avLst/>
          </a:prstGeom>
          <a:solidFill>
            <a:schemeClr val="bg2">
              <a:lumMod val="20000"/>
              <a:lumOff val="80000"/>
              <a:alpha val="80000"/>
            </a:schemeClr>
          </a:solidFill>
          <a:ln w="19050">
            <a:solidFill>
              <a:schemeClr val="tx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2"/>
                </a:solidFill>
              </a:rPr>
              <a:t>FPGA</a:t>
            </a:r>
          </a:p>
        </p:txBody>
      </p:sp>
      <p:sp>
        <p:nvSpPr>
          <p:cNvPr id="9" name="Rectangle 8">
            <a:extLst>
              <a:ext uri="{FF2B5EF4-FFF2-40B4-BE49-F238E27FC236}">
                <a16:creationId xmlns:a16="http://schemas.microsoft.com/office/drawing/2014/main" id="{CFBAC73E-19F6-73FC-B578-79B97A78DF97}"/>
              </a:ext>
            </a:extLst>
          </p:cNvPr>
          <p:cNvSpPr/>
          <p:nvPr/>
        </p:nvSpPr>
        <p:spPr>
          <a:xfrm>
            <a:off x="10678066" y="91488"/>
            <a:ext cx="1390934" cy="341189"/>
          </a:xfrm>
          <a:prstGeom prst="rect">
            <a:avLst/>
          </a:prstGeom>
          <a:solidFill>
            <a:schemeClr val="accent5">
              <a:lumMod val="75000"/>
              <a:alpha val="80000"/>
            </a:schemeClr>
          </a:solidFill>
          <a:ln w="1905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50000"/>
                  </a:schemeClr>
                </a:solidFill>
              </a:rPr>
              <a:t>MLIR</a:t>
            </a:r>
          </a:p>
        </p:txBody>
      </p:sp>
    </p:spTree>
    <p:extLst>
      <p:ext uri="{BB962C8B-B14F-4D97-AF65-F5344CB8AC3E}">
        <p14:creationId xmlns:p14="http://schemas.microsoft.com/office/powerpoint/2010/main" val="214688804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3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3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AA44A-3295-7667-4B97-EE3F98C00DD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632AA5-6CA5-C0A6-C94D-A185C0EC8A33}"/>
              </a:ext>
            </a:extLst>
          </p:cNvPr>
          <p:cNvSpPr>
            <a:spLocks noGrp="1"/>
          </p:cNvSpPr>
          <p:nvPr>
            <p:ph type="sldNum" idx="12"/>
          </p:nvPr>
        </p:nvSpPr>
        <p:spPr>
          <a:xfrm>
            <a:off x="11582400" y="6339841"/>
            <a:ext cx="609600" cy="422737"/>
          </a:xfrm>
        </p:spPr>
        <p:txBody>
          <a:bodyPr wrap="square" anchor="t">
            <a:normAutofit/>
          </a:bodyPr>
          <a:lstStyle/>
          <a:p>
            <a:pPr marL="0" lvl="0" indent="0" rtl="0">
              <a:lnSpc>
                <a:spcPct val="90000"/>
              </a:lnSpc>
              <a:spcBef>
                <a:spcPts val="0"/>
              </a:spcBef>
              <a:spcAft>
                <a:spcPts val="600"/>
              </a:spcAft>
              <a:buNone/>
            </a:pPr>
            <a:fld id="{00000000-1234-1234-1234-123412341234}" type="slidenum">
              <a:rPr lang="en-US" sz="600" smtClean="0"/>
              <a:pPr marL="0" lvl="0" indent="0" rtl="0">
                <a:lnSpc>
                  <a:spcPct val="90000"/>
                </a:lnSpc>
                <a:spcBef>
                  <a:spcPts val="0"/>
                </a:spcBef>
                <a:spcAft>
                  <a:spcPts val="600"/>
                </a:spcAft>
                <a:buNone/>
              </a:pPr>
              <a:t>44</a:t>
            </a:fld>
            <a:endParaRPr lang="en-US" sz="600"/>
          </a:p>
        </p:txBody>
      </p:sp>
      <p:sp>
        <p:nvSpPr>
          <p:cNvPr id="5" name="Title 4">
            <a:extLst>
              <a:ext uri="{FF2B5EF4-FFF2-40B4-BE49-F238E27FC236}">
                <a16:creationId xmlns:a16="http://schemas.microsoft.com/office/drawing/2014/main" id="{688D3673-D90B-9F0D-384F-3852F61AC7FC}"/>
              </a:ext>
            </a:extLst>
          </p:cNvPr>
          <p:cNvSpPr>
            <a:spLocks noGrp="1"/>
          </p:cNvSpPr>
          <p:nvPr>
            <p:ph type="title"/>
          </p:nvPr>
        </p:nvSpPr>
        <p:spPr>
          <a:xfrm>
            <a:off x="853439" y="622043"/>
            <a:ext cx="10363200" cy="387798"/>
          </a:xfrm>
        </p:spPr>
        <p:txBody>
          <a:bodyPr wrap="square" anchor="b">
            <a:normAutofit/>
          </a:bodyPr>
          <a:lstStyle/>
          <a:p>
            <a:r>
              <a:rPr lang="en-US">
                <a:solidFill>
                  <a:schemeClr val="tx1">
                    <a:lumMod val="50000"/>
                  </a:schemeClr>
                </a:solidFill>
              </a:rPr>
              <a:t>Background: Multi Layer Intermediate Representation (MLIR)</a:t>
            </a:r>
          </a:p>
        </p:txBody>
      </p:sp>
      <p:sp>
        <p:nvSpPr>
          <p:cNvPr id="6" name="Rectangle 5">
            <a:extLst>
              <a:ext uri="{FF2B5EF4-FFF2-40B4-BE49-F238E27FC236}">
                <a16:creationId xmlns:a16="http://schemas.microsoft.com/office/drawing/2014/main" id="{30CD8F35-D3B4-B632-6313-AAEAC7ED4CAA}"/>
              </a:ext>
            </a:extLst>
          </p:cNvPr>
          <p:cNvSpPr/>
          <p:nvPr/>
        </p:nvSpPr>
        <p:spPr>
          <a:xfrm>
            <a:off x="7896198" y="91488"/>
            <a:ext cx="1390934" cy="319790"/>
          </a:xfrm>
          <a:prstGeom prst="rect">
            <a:avLst/>
          </a:prstGeom>
          <a:solidFill>
            <a:srgbClr val="C8E7A8">
              <a:alpha val="59000"/>
            </a:srgbClr>
          </a:solidFill>
          <a:ln w="190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60000"/>
                    <a:lumOff val="40000"/>
                  </a:schemeClr>
                </a:solidFill>
              </a:rPr>
              <a:t>Quantum</a:t>
            </a:r>
          </a:p>
        </p:txBody>
      </p:sp>
      <p:sp>
        <p:nvSpPr>
          <p:cNvPr id="8" name="Rectangle 7">
            <a:extLst>
              <a:ext uri="{FF2B5EF4-FFF2-40B4-BE49-F238E27FC236}">
                <a16:creationId xmlns:a16="http://schemas.microsoft.com/office/drawing/2014/main" id="{03641485-0D2B-224F-162C-BEA6810B9221}"/>
              </a:ext>
            </a:extLst>
          </p:cNvPr>
          <p:cNvSpPr/>
          <p:nvPr/>
        </p:nvSpPr>
        <p:spPr>
          <a:xfrm>
            <a:off x="9287132" y="102188"/>
            <a:ext cx="1390934" cy="319790"/>
          </a:xfrm>
          <a:prstGeom prst="rect">
            <a:avLst/>
          </a:prstGeom>
          <a:solidFill>
            <a:schemeClr val="bg2">
              <a:lumMod val="20000"/>
              <a:lumOff val="80000"/>
              <a:alpha val="80000"/>
            </a:schemeClr>
          </a:solidFill>
          <a:ln w="19050">
            <a:solidFill>
              <a:schemeClr val="tx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2"/>
                </a:solidFill>
              </a:rPr>
              <a:t>FPGA</a:t>
            </a:r>
          </a:p>
        </p:txBody>
      </p:sp>
      <p:sp>
        <p:nvSpPr>
          <p:cNvPr id="9" name="Rectangle 8">
            <a:extLst>
              <a:ext uri="{FF2B5EF4-FFF2-40B4-BE49-F238E27FC236}">
                <a16:creationId xmlns:a16="http://schemas.microsoft.com/office/drawing/2014/main" id="{2FCEDF69-74E9-3C41-C133-CFAD0217429D}"/>
              </a:ext>
            </a:extLst>
          </p:cNvPr>
          <p:cNvSpPr/>
          <p:nvPr/>
        </p:nvSpPr>
        <p:spPr>
          <a:xfrm>
            <a:off x="10678066" y="91488"/>
            <a:ext cx="1390934" cy="341189"/>
          </a:xfrm>
          <a:prstGeom prst="rect">
            <a:avLst/>
          </a:prstGeom>
          <a:solidFill>
            <a:schemeClr val="accent5">
              <a:lumMod val="75000"/>
              <a:alpha val="80000"/>
            </a:schemeClr>
          </a:solidFill>
          <a:ln w="1905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50000"/>
                  </a:schemeClr>
                </a:solidFill>
              </a:rPr>
              <a:t>MLIR</a:t>
            </a:r>
          </a:p>
        </p:txBody>
      </p:sp>
      <p:sp>
        <p:nvSpPr>
          <p:cNvPr id="2" name="Text Placeholder 3">
            <a:extLst>
              <a:ext uri="{FF2B5EF4-FFF2-40B4-BE49-F238E27FC236}">
                <a16:creationId xmlns:a16="http://schemas.microsoft.com/office/drawing/2014/main" id="{CE72C153-4CB1-E1D8-2C78-384B27E6E2FF}"/>
              </a:ext>
            </a:extLst>
          </p:cNvPr>
          <p:cNvSpPr txBox="1">
            <a:spLocks/>
          </p:cNvSpPr>
          <p:nvPr/>
        </p:nvSpPr>
        <p:spPr>
          <a:xfrm>
            <a:off x="6252894" y="1839959"/>
            <a:ext cx="5120639" cy="2487861"/>
          </a:xfrm>
          <a:prstGeom prst="rect">
            <a:avLst/>
          </a:prstGeom>
          <a:noFill/>
          <a:ln>
            <a:noFill/>
          </a:ln>
        </p:spPr>
        <p:txBody>
          <a:bodyPr spcFirstLastPara="1" wrap="square" lIns="365750" tIns="0" rIns="0" bIns="0" anchor="t" anchorCtr="0">
            <a:spAutoFit/>
          </a:bodyPr>
          <a:lstStyle>
            <a:defPPr marR="0" lvl="0" algn="l" rtl="0">
              <a:lnSpc>
                <a:spcPct val="100000"/>
              </a:lnSpc>
              <a:spcBef>
                <a:spcPts val="0"/>
              </a:spcBef>
              <a:spcAft>
                <a:spcPts val="0"/>
              </a:spcAft>
            </a:defPPr>
            <a:lvl1pPr marL="609585" marR="0" lvl="0" indent="-304792" algn="l" rtl="0" eaLnBrk="1" hangingPunct="1">
              <a:lnSpc>
                <a:spcPct val="100000"/>
              </a:lnSpc>
              <a:spcBef>
                <a:spcPts val="1000"/>
              </a:spcBef>
              <a:spcAft>
                <a:spcPts val="0"/>
              </a:spcAft>
              <a:buClr>
                <a:srgbClr val="58595B"/>
              </a:buClr>
              <a:buSzPts val="1400"/>
              <a:buFont typeface="Helvetica Neue"/>
              <a:buNone/>
              <a:defRPr sz="1400" b="1" i="0" u="none" strike="noStrike" cap="none">
                <a:solidFill>
                  <a:srgbClr val="58595B"/>
                </a:solidFill>
                <a:latin typeface="Helvetica Neue"/>
                <a:ea typeface="Helvetica Neue"/>
                <a:cs typeface="Helvetica Neue"/>
                <a:sym typeface="Helvetica Neue"/>
              </a:defRPr>
            </a:lvl1pPr>
            <a:lvl2pPr marL="1219170" marR="0" lvl="1" indent="-457189" algn="l" rtl="0" eaLnBrk="1" hangingPunct="1">
              <a:lnSpc>
                <a:spcPct val="90000"/>
              </a:lnSpc>
              <a:spcBef>
                <a:spcPts val="500"/>
              </a:spcBef>
              <a:spcAft>
                <a:spcPts val="0"/>
              </a:spcAft>
              <a:buClr>
                <a:srgbClr val="58595B"/>
              </a:buClr>
              <a:buSzPts val="1800"/>
              <a:buFont typeface="Arial"/>
              <a:buChar char="•"/>
              <a:defRPr sz="1400" b="0" i="0" u="none" strike="noStrike" cap="none">
                <a:solidFill>
                  <a:srgbClr val="58595B"/>
                </a:solidFill>
                <a:latin typeface="Helvetica Neue"/>
                <a:ea typeface="Helvetica Neue"/>
                <a:cs typeface="Helvetica Neue"/>
                <a:sym typeface="Helvetica Neue"/>
              </a:defRPr>
            </a:lvl2pPr>
            <a:lvl3pPr marL="1828754" marR="0" lvl="2" indent="-457189" algn="l" rtl="0" eaLnBrk="1" hangingPunct="1">
              <a:lnSpc>
                <a:spcPct val="90000"/>
              </a:lnSpc>
              <a:spcBef>
                <a:spcPts val="500"/>
              </a:spcBef>
              <a:spcAft>
                <a:spcPts val="0"/>
              </a:spcAft>
              <a:buClr>
                <a:srgbClr val="58595B"/>
              </a:buClr>
              <a:buSzPts val="1800"/>
              <a:buFont typeface="Arial"/>
              <a:buChar char="•"/>
              <a:defRPr sz="1400" b="0" i="0" u="none" strike="noStrike" cap="none">
                <a:solidFill>
                  <a:srgbClr val="58595B"/>
                </a:solidFill>
                <a:latin typeface="Helvetica Neue"/>
                <a:ea typeface="Helvetica Neue"/>
                <a:cs typeface="Helvetica Neue"/>
                <a:sym typeface="Helvetica Neue"/>
              </a:defRPr>
            </a:lvl3pPr>
            <a:lvl4pPr marL="2438339" marR="0" lvl="3" indent="-457189" algn="l" rtl="0" eaLnBrk="1" hangingPunct="1">
              <a:lnSpc>
                <a:spcPct val="90000"/>
              </a:lnSpc>
              <a:spcBef>
                <a:spcPts val="500"/>
              </a:spcBef>
              <a:spcAft>
                <a:spcPts val="0"/>
              </a:spcAft>
              <a:buClr>
                <a:srgbClr val="58595B"/>
              </a:buClr>
              <a:buSzPts val="1800"/>
              <a:buFont typeface="Arial"/>
              <a:buChar char="•"/>
              <a:defRPr sz="1400" b="0" i="0" u="none" strike="noStrike" cap="none">
                <a:solidFill>
                  <a:srgbClr val="58595B"/>
                </a:solidFill>
                <a:latin typeface="Helvetica Neue"/>
                <a:ea typeface="Helvetica Neue"/>
                <a:cs typeface="Helvetica Neue"/>
                <a:sym typeface="Helvetica Neue"/>
              </a:defRPr>
            </a:lvl4pPr>
            <a:lvl5pPr marL="3047924" marR="0" lvl="4" indent="-457189" algn="l" rtl="0" eaLnBrk="1" hangingPunct="1">
              <a:lnSpc>
                <a:spcPct val="90000"/>
              </a:lnSpc>
              <a:spcBef>
                <a:spcPts val="500"/>
              </a:spcBef>
              <a:spcAft>
                <a:spcPts val="0"/>
              </a:spcAft>
              <a:buClr>
                <a:srgbClr val="58595B"/>
              </a:buClr>
              <a:buSzPts val="1800"/>
              <a:buFont typeface="Arial"/>
              <a:buChar char="•"/>
              <a:defRPr sz="1400" b="0" i="0" u="none" strike="noStrike" cap="none">
                <a:solidFill>
                  <a:srgbClr val="58595B"/>
                </a:solidFill>
                <a:latin typeface="Helvetica Neue"/>
                <a:ea typeface="Helvetica Neue"/>
                <a:cs typeface="Helvetica Neue"/>
                <a:sym typeface="Helvetica Neue"/>
              </a:defRPr>
            </a:lvl5pPr>
            <a:lvl6pPr marL="3657509" marR="0" lvl="5" indent="-304792" algn="l" rtl="0" eaLnBrk="1" hangingPunct="1">
              <a:lnSpc>
                <a:spcPct val="90000"/>
              </a:lnSpc>
              <a:spcBef>
                <a:spcPts val="0"/>
              </a:spcBef>
              <a:spcAft>
                <a:spcPts val="0"/>
              </a:spcAft>
              <a:buClr>
                <a:schemeClr val="dk1"/>
              </a:buClr>
              <a:buSzPts val="1800"/>
              <a:buFont typeface="Arial"/>
              <a:buNone/>
              <a:defRPr sz="100" b="0" i="0" u="none" strike="noStrike" cap="none">
                <a:solidFill>
                  <a:schemeClr val="dk1"/>
                </a:solidFill>
                <a:latin typeface="Helvetica Neue"/>
                <a:ea typeface="Helvetica Neue"/>
                <a:cs typeface="Helvetica Neue"/>
                <a:sym typeface="Helvetica Neue"/>
              </a:defRPr>
            </a:lvl6pPr>
            <a:lvl7pPr marL="4267093" marR="0" lvl="6" indent="-457189" algn="l" rtl="0" eaLnBrk="1" hangingPunct="1">
              <a:lnSpc>
                <a:spcPct val="90000"/>
              </a:lnSpc>
              <a:spcBef>
                <a:spcPts val="800"/>
              </a:spcBef>
              <a:spcAft>
                <a:spcPts val="0"/>
              </a:spcAft>
              <a:buClr>
                <a:schemeClr val="dk1"/>
              </a:buClr>
              <a:buSzPts val="1800"/>
              <a:buFont typeface="Arial"/>
              <a:buChar char="•"/>
              <a:defRPr sz="5400" b="0" i="0" u="none" strike="noStrike" cap="none">
                <a:solidFill>
                  <a:schemeClr val="dk1"/>
                </a:solidFill>
                <a:latin typeface="Helvetica Neue"/>
                <a:ea typeface="Helvetica Neue"/>
                <a:cs typeface="Helvetica Neue"/>
                <a:sym typeface="Helvetica Neue"/>
              </a:defRPr>
            </a:lvl7pPr>
            <a:lvl8pPr marL="4876678" marR="0" lvl="7" indent="-457189" algn="l" rtl="0" eaLnBrk="1" hangingPunct="1">
              <a:lnSpc>
                <a:spcPct val="90000"/>
              </a:lnSpc>
              <a:spcBef>
                <a:spcPts val="800"/>
              </a:spcBef>
              <a:spcAft>
                <a:spcPts val="0"/>
              </a:spcAft>
              <a:buClr>
                <a:schemeClr val="dk1"/>
              </a:buClr>
              <a:buSzPts val="1800"/>
              <a:buFont typeface="Arial"/>
              <a:buChar char="•"/>
              <a:defRPr sz="100" b="0" i="0" u="none" strike="noStrike" cap="none">
                <a:solidFill>
                  <a:schemeClr val="dk1"/>
                </a:solidFill>
                <a:latin typeface="Helvetica Neue"/>
                <a:ea typeface="Helvetica Neue"/>
                <a:cs typeface="Helvetica Neue"/>
                <a:sym typeface="Helvetica Neue"/>
              </a:defRPr>
            </a:lvl8pPr>
            <a:lvl9pPr marL="5486263" marR="0" lvl="8" indent="-457189" algn="l" rtl="0" eaLnBrk="1" hangingPunct="1">
              <a:lnSpc>
                <a:spcPct val="90000"/>
              </a:lnSpc>
              <a:spcBef>
                <a:spcPts val="800"/>
              </a:spcBef>
              <a:spcAft>
                <a:spcPts val="0"/>
              </a:spcAft>
              <a:buClr>
                <a:schemeClr val="dk1"/>
              </a:buClr>
              <a:buSzPts val="1800"/>
              <a:buFont typeface="Arial"/>
              <a:buChar char="•"/>
              <a:defRPr sz="4150" b="0" i="0" u="none" strike="noStrike" cap="none">
                <a:solidFill>
                  <a:schemeClr val="dk1"/>
                </a:solidFill>
                <a:latin typeface="Helvetica Neue"/>
                <a:ea typeface="Helvetica Neue"/>
                <a:cs typeface="Helvetica Neue"/>
                <a:sym typeface="Helvetica Neue"/>
              </a:defRPr>
            </a:lvl9pPr>
          </a:lstStyle>
          <a:p>
            <a:pPr marL="304793" indent="0"/>
            <a:r>
              <a:rPr lang="en-US" sz="2400" kern="0">
                <a:solidFill>
                  <a:schemeClr val="tx1">
                    <a:lumMod val="50000"/>
                  </a:schemeClr>
                </a:solidFill>
              </a:rPr>
              <a:t>Dialect</a:t>
            </a:r>
          </a:p>
          <a:p>
            <a:pPr marL="304793" indent="0"/>
            <a:endParaRPr lang="en-US" sz="2400" kern="0">
              <a:solidFill>
                <a:schemeClr val="tx1">
                  <a:lumMod val="50000"/>
                </a:schemeClr>
              </a:solidFill>
            </a:endParaRPr>
          </a:p>
          <a:p>
            <a:pPr marL="304793" indent="0"/>
            <a:r>
              <a:rPr lang="en-US" sz="2400" kern="0">
                <a:solidFill>
                  <a:schemeClr val="tx1">
                    <a:lumMod val="50000"/>
                  </a:schemeClr>
                </a:solidFill>
              </a:rPr>
              <a:t>Different Level of Abstraction</a:t>
            </a:r>
          </a:p>
          <a:p>
            <a:pPr marL="304793" indent="0"/>
            <a:endParaRPr lang="en-US" sz="2400" kern="0">
              <a:solidFill>
                <a:schemeClr val="tx1">
                  <a:lumMod val="50000"/>
                </a:schemeClr>
              </a:solidFill>
            </a:endParaRPr>
          </a:p>
          <a:p>
            <a:pPr marL="304793" indent="0"/>
            <a:r>
              <a:rPr lang="en-US" sz="2400" kern="0">
                <a:solidFill>
                  <a:schemeClr val="tx1">
                    <a:lumMod val="50000"/>
                  </a:schemeClr>
                </a:solidFill>
              </a:rPr>
              <a:t>Compilation passes</a:t>
            </a:r>
          </a:p>
        </p:txBody>
      </p:sp>
      <p:pic>
        <p:nvPicPr>
          <p:cNvPr id="11" name="Picture 2">
            <a:extLst>
              <a:ext uri="{FF2B5EF4-FFF2-40B4-BE49-F238E27FC236}">
                <a16:creationId xmlns:a16="http://schemas.microsoft.com/office/drawing/2014/main" id="{0AD79419-1C80-F318-36FE-8571171361A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79336" y="1458927"/>
            <a:ext cx="3050438" cy="4389120"/>
          </a:xfrm>
          <a:prstGeom prst="rect">
            <a:avLst/>
          </a:prstGeom>
          <a:solidFill>
            <a:srgbClr val="FFFFFF"/>
          </a:solidFill>
          <a:ln>
            <a:noFill/>
          </a:ln>
        </p:spPr>
      </p:pic>
      <p:sp>
        <p:nvSpPr>
          <p:cNvPr id="12" name="Rectangle 11">
            <a:extLst>
              <a:ext uri="{FF2B5EF4-FFF2-40B4-BE49-F238E27FC236}">
                <a16:creationId xmlns:a16="http://schemas.microsoft.com/office/drawing/2014/main" id="{EEBDC9B8-E6FB-F96B-BD73-2F5C452CF9D4}"/>
              </a:ext>
            </a:extLst>
          </p:cNvPr>
          <p:cNvSpPr/>
          <p:nvPr/>
        </p:nvSpPr>
        <p:spPr>
          <a:xfrm>
            <a:off x="1843412" y="1839959"/>
            <a:ext cx="1390389" cy="4870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B4A9ACE-5F96-8D56-1061-9D61B1419645}"/>
              </a:ext>
            </a:extLst>
          </p:cNvPr>
          <p:cNvSpPr/>
          <p:nvPr/>
        </p:nvSpPr>
        <p:spPr>
          <a:xfrm>
            <a:off x="2755727" y="2981195"/>
            <a:ext cx="926926" cy="3462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45682E8-A187-3046-33EE-80944CDFB159}"/>
              </a:ext>
            </a:extLst>
          </p:cNvPr>
          <p:cNvSpPr/>
          <p:nvPr/>
        </p:nvSpPr>
        <p:spPr>
          <a:xfrm>
            <a:off x="3807912" y="2154477"/>
            <a:ext cx="488516" cy="127452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A05D7FC-8B1B-696D-6959-DC7D94099A48}"/>
              </a:ext>
            </a:extLst>
          </p:cNvPr>
          <p:cNvSpPr/>
          <p:nvPr/>
        </p:nvSpPr>
        <p:spPr>
          <a:xfrm>
            <a:off x="1774519" y="3530569"/>
            <a:ext cx="981208" cy="4510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a:extLst>
              <a:ext uri="{FF2B5EF4-FFF2-40B4-BE49-F238E27FC236}">
                <a16:creationId xmlns:a16="http://schemas.microsoft.com/office/drawing/2014/main" id="{F00263F6-614A-CD8D-BC12-96AE61476B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5917432" y="4520533"/>
            <a:ext cx="2761072" cy="68954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3FFF82CE-A6B6-1374-CD13-5A1227EBA342}"/>
              </a:ext>
            </a:extLst>
          </p:cNvPr>
          <p:cNvPicPr>
            <a:picLocks noChangeAspect="1" noChangeArrowheads="1"/>
          </p:cNvPicPr>
          <p:nvPr/>
        </p:nvPicPr>
        <p:blipFill>
          <a:blip r:embed="rId5">
            <a:alphaModFix/>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623599" y="4427208"/>
            <a:ext cx="2054467" cy="103960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DE1FA197-CB26-9B44-2A27-49F488B79C58}"/>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252894" y="5246538"/>
            <a:ext cx="1137462" cy="107621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088B3DDB-B53A-CE1C-7070-F31CF42286A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71403" y="5848047"/>
            <a:ext cx="2258164" cy="737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101460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3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12" grpId="0" animBg="1"/>
      <p:bldP spid="13" grpId="0" animBg="1"/>
      <p:bldP spid="14" grpId="0" animBg="1"/>
      <p:bldP spid="1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DDA39-0967-EAE4-F47F-9C81EDD4258C}"/>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FCABF8AD-A5F6-F7A3-9BA3-AD1747E7E812}"/>
              </a:ext>
            </a:extLst>
          </p:cNvPr>
          <p:cNvSpPr/>
          <p:nvPr/>
        </p:nvSpPr>
        <p:spPr>
          <a:xfrm>
            <a:off x="853439" y="1474814"/>
            <a:ext cx="5821682" cy="355309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err="1">
                <a:solidFill>
                  <a:schemeClr val="tx1">
                    <a:lumMod val="50000"/>
                  </a:schemeClr>
                </a:solidFill>
              </a:rPr>
              <a:t>func.func</a:t>
            </a:r>
            <a:r>
              <a:rPr lang="en-US">
                <a:solidFill>
                  <a:schemeClr val="tx1">
                    <a:lumMod val="50000"/>
                  </a:schemeClr>
                </a:solidFill>
              </a:rPr>
              <a:t> @main() {</a:t>
            </a:r>
          </a:p>
          <a:p>
            <a:r>
              <a:rPr lang="en-US">
                <a:solidFill>
                  <a:schemeClr val="tx1">
                    <a:lumMod val="50000"/>
                  </a:schemeClr>
                </a:solidFill>
              </a:rPr>
              <a:t>…</a:t>
            </a:r>
          </a:p>
          <a:p>
            <a:r>
              <a:rPr lang="en-US">
                <a:solidFill>
                  <a:schemeClr val="tx1">
                    <a:lumMod val="50000"/>
                  </a:schemeClr>
                </a:solidFill>
              </a:rPr>
              <a:t> call @</a:t>
            </a:r>
            <a:r>
              <a:rPr lang="en-US" err="1">
                <a:solidFill>
                  <a:schemeClr val="tx1">
                    <a:lumMod val="50000"/>
                  </a:schemeClr>
                </a:solidFill>
              </a:rPr>
              <a:t>matmul</a:t>
            </a:r>
            <a:r>
              <a:rPr lang="en-US">
                <a:solidFill>
                  <a:schemeClr val="tx1">
                    <a:lumMod val="50000"/>
                  </a:schemeClr>
                </a:solidFill>
              </a:rPr>
              <a:t>(%2, %0, %1):(</a:t>
            </a:r>
            <a:r>
              <a:rPr lang="en-US" err="1">
                <a:solidFill>
                  <a:schemeClr val="tx1">
                    <a:lumMod val="50000"/>
                  </a:schemeClr>
                </a:solidFill>
              </a:rPr>
              <a:t>memref</a:t>
            </a:r>
            <a:r>
              <a:rPr lang="en-US">
                <a:solidFill>
                  <a:schemeClr val="tx1">
                    <a:lumMod val="50000"/>
                  </a:schemeClr>
                </a:solidFill>
              </a:rPr>
              <a:t>&lt;128x128xf32&gt;, </a:t>
            </a:r>
            <a:r>
              <a:rPr lang="en-US" err="1">
                <a:solidFill>
                  <a:schemeClr val="tx1">
                    <a:lumMod val="50000"/>
                  </a:schemeClr>
                </a:solidFill>
              </a:rPr>
              <a:t>memref</a:t>
            </a:r>
            <a:r>
              <a:rPr lang="en-US">
                <a:solidFill>
                  <a:schemeClr val="tx1">
                    <a:lumMod val="50000"/>
                  </a:schemeClr>
                </a:solidFill>
              </a:rPr>
              <a:t>&lt;128x128xf32&gt;, </a:t>
            </a:r>
            <a:r>
              <a:rPr lang="en-US" err="1">
                <a:solidFill>
                  <a:schemeClr val="tx1">
                    <a:lumMod val="50000"/>
                  </a:schemeClr>
                </a:solidFill>
              </a:rPr>
              <a:t>memref</a:t>
            </a:r>
            <a:r>
              <a:rPr lang="en-US">
                <a:solidFill>
                  <a:schemeClr val="tx1">
                    <a:lumMod val="50000"/>
                  </a:schemeClr>
                </a:solidFill>
              </a:rPr>
              <a:t>&lt;128x128xf32&gt;) -&gt; ()</a:t>
            </a:r>
          </a:p>
          <a:p>
            <a:r>
              <a:rPr lang="en-US">
                <a:solidFill>
                  <a:schemeClr val="tx1">
                    <a:lumMod val="50000"/>
                  </a:schemeClr>
                </a:solidFill>
              </a:rPr>
              <a:t>  </a:t>
            </a:r>
            <a:r>
              <a:rPr lang="en-US" err="1">
                <a:solidFill>
                  <a:schemeClr val="tx1">
                    <a:lumMod val="50000"/>
                  </a:schemeClr>
                </a:solidFill>
              </a:rPr>
              <a:t>scf.for</a:t>
            </a:r>
            <a:r>
              <a:rPr lang="en-US">
                <a:solidFill>
                  <a:schemeClr val="tx1">
                    <a:lumMod val="50000"/>
                  </a:schemeClr>
                </a:solidFill>
              </a:rPr>
              <a:t> %arg0 = %c0 to %c128 step %c1 {</a:t>
            </a:r>
          </a:p>
          <a:p>
            <a:r>
              <a:rPr lang="en-US">
                <a:solidFill>
                  <a:schemeClr val="tx1">
                    <a:lumMod val="50000"/>
                  </a:schemeClr>
                </a:solidFill>
              </a:rPr>
              <a:t>    </a:t>
            </a:r>
            <a:r>
              <a:rPr lang="en-US" err="1">
                <a:solidFill>
                  <a:schemeClr val="tx1">
                    <a:lumMod val="50000"/>
                  </a:schemeClr>
                </a:solidFill>
              </a:rPr>
              <a:t>scf.for</a:t>
            </a:r>
            <a:r>
              <a:rPr lang="en-US">
                <a:solidFill>
                  <a:schemeClr val="tx1">
                    <a:lumMod val="50000"/>
                  </a:schemeClr>
                </a:solidFill>
              </a:rPr>
              <a:t> %arg1 = %c0 to %c128 step %c1 {</a:t>
            </a:r>
          </a:p>
          <a:p>
            <a:r>
              <a:rPr lang="en-US">
                <a:solidFill>
                  <a:schemeClr val="tx1">
                    <a:lumMod val="50000"/>
                  </a:schemeClr>
                </a:solidFill>
              </a:rPr>
              <a:t>      %3 = </a:t>
            </a:r>
            <a:r>
              <a:rPr lang="en-US" err="1">
                <a:solidFill>
                  <a:schemeClr val="tx1">
                    <a:lumMod val="50000"/>
                  </a:schemeClr>
                </a:solidFill>
              </a:rPr>
              <a:t>memref.load</a:t>
            </a:r>
            <a:r>
              <a:rPr lang="en-US">
                <a:solidFill>
                  <a:schemeClr val="tx1">
                    <a:lumMod val="50000"/>
                  </a:schemeClr>
                </a:solidFill>
              </a:rPr>
              <a:t> %2[%arg0, %arg1] : </a:t>
            </a:r>
            <a:r>
              <a:rPr lang="en-US" err="1">
                <a:solidFill>
                  <a:schemeClr val="tx1">
                    <a:lumMod val="50000"/>
                  </a:schemeClr>
                </a:solidFill>
              </a:rPr>
              <a:t>memref</a:t>
            </a:r>
            <a:r>
              <a:rPr lang="en-US">
                <a:solidFill>
                  <a:schemeClr val="tx1">
                    <a:lumMod val="50000"/>
                  </a:schemeClr>
                </a:solidFill>
              </a:rPr>
              <a:t>&lt;128x128xf32&gt; </a:t>
            </a:r>
          </a:p>
          <a:p>
            <a:r>
              <a:rPr lang="en-US">
                <a:solidFill>
                  <a:schemeClr val="tx1">
                    <a:lumMod val="50000"/>
                  </a:schemeClr>
                </a:solidFill>
              </a:rPr>
              <a:t>      %4 = </a:t>
            </a:r>
            <a:r>
              <a:rPr lang="en-US" err="1">
                <a:solidFill>
                  <a:schemeClr val="tx1">
                    <a:lumMod val="50000"/>
                  </a:schemeClr>
                </a:solidFill>
              </a:rPr>
              <a:t>arith.cmpf</a:t>
            </a:r>
            <a:r>
              <a:rPr lang="en-US">
                <a:solidFill>
                  <a:schemeClr val="tx1">
                    <a:lumMod val="50000"/>
                  </a:schemeClr>
                </a:solidFill>
              </a:rPr>
              <a:t> </a:t>
            </a:r>
            <a:r>
              <a:rPr lang="en-US" err="1">
                <a:solidFill>
                  <a:schemeClr val="tx1">
                    <a:lumMod val="50000"/>
                  </a:schemeClr>
                </a:solidFill>
              </a:rPr>
              <a:t>oeq</a:t>
            </a:r>
            <a:r>
              <a:rPr lang="en-US">
                <a:solidFill>
                  <a:schemeClr val="tx1">
                    <a:lumMod val="50000"/>
                  </a:schemeClr>
                </a:solidFill>
              </a:rPr>
              <a:t>, %3, %cst_0 : f32 -&gt; i1 </a:t>
            </a:r>
          </a:p>
          <a:p>
            <a:r>
              <a:rPr lang="en-US">
                <a:solidFill>
                  <a:schemeClr val="tx1">
                    <a:lumMod val="50000"/>
                  </a:schemeClr>
                </a:solidFill>
              </a:rPr>
              <a:t>        </a:t>
            </a:r>
            <a:r>
              <a:rPr lang="en-US" err="1">
                <a:solidFill>
                  <a:schemeClr val="tx1">
                    <a:lumMod val="50000"/>
                  </a:schemeClr>
                </a:solidFill>
              </a:rPr>
              <a:t>cf.assert</a:t>
            </a:r>
            <a:r>
              <a:rPr lang="en-US">
                <a:solidFill>
                  <a:schemeClr val="tx1">
                    <a:lumMod val="50000"/>
                  </a:schemeClr>
                </a:solidFill>
              </a:rPr>
              <a:t> %4, ”Wrong output"}}</a:t>
            </a:r>
          </a:p>
          <a:p>
            <a:r>
              <a:rPr lang="en-US">
                <a:solidFill>
                  <a:schemeClr val="tx1">
                    <a:lumMod val="50000"/>
                  </a:schemeClr>
                </a:solidFill>
              </a:rPr>
              <a:t>...</a:t>
            </a:r>
          </a:p>
          <a:p>
            <a:r>
              <a:rPr lang="en-US">
                <a:solidFill>
                  <a:schemeClr val="tx1">
                    <a:lumMod val="50000"/>
                  </a:schemeClr>
                </a:solidFill>
              </a:rPr>
              <a:t>return}}</a:t>
            </a:r>
          </a:p>
        </p:txBody>
      </p:sp>
      <p:sp>
        <p:nvSpPr>
          <p:cNvPr id="4" name="Slide Number Placeholder 3">
            <a:extLst>
              <a:ext uri="{FF2B5EF4-FFF2-40B4-BE49-F238E27FC236}">
                <a16:creationId xmlns:a16="http://schemas.microsoft.com/office/drawing/2014/main" id="{9058E768-D6CB-1A64-D9C0-D06F3F63468F}"/>
              </a:ext>
            </a:extLst>
          </p:cNvPr>
          <p:cNvSpPr>
            <a:spLocks noGrp="1"/>
          </p:cNvSpPr>
          <p:nvPr>
            <p:ph type="sldNum" idx="12"/>
          </p:nvPr>
        </p:nvSpPr>
        <p:spPr/>
        <p:txBody>
          <a:bodyPr/>
          <a:lstStyle/>
          <a:p>
            <a:fld id="{00000000-1234-1234-1234-123412341234}" type="slidenum">
              <a:rPr lang="en-US" smtClean="0"/>
              <a:pPr/>
              <a:t>45</a:t>
            </a:fld>
            <a:endParaRPr lang="en-US"/>
          </a:p>
        </p:txBody>
      </p:sp>
      <p:sp>
        <p:nvSpPr>
          <p:cNvPr id="3" name="Title 2">
            <a:extLst>
              <a:ext uri="{FF2B5EF4-FFF2-40B4-BE49-F238E27FC236}">
                <a16:creationId xmlns:a16="http://schemas.microsoft.com/office/drawing/2014/main" id="{E6F2ABE2-1317-0636-8019-72E08B5A5FED}"/>
              </a:ext>
            </a:extLst>
          </p:cNvPr>
          <p:cNvSpPr>
            <a:spLocks noGrp="1"/>
          </p:cNvSpPr>
          <p:nvPr>
            <p:ph type="title"/>
          </p:nvPr>
        </p:nvSpPr>
        <p:spPr>
          <a:xfrm>
            <a:off x="853438" y="622043"/>
            <a:ext cx="11059888" cy="387798"/>
          </a:xfrm>
        </p:spPr>
        <p:txBody>
          <a:bodyPr/>
          <a:lstStyle/>
          <a:p>
            <a:r>
              <a:rPr lang="en-US">
                <a:solidFill>
                  <a:schemeClr val="tx1">
                    <a:lumMod val="50000"/>
                  </a:schemeClr>
                </a:solidFill>
              </a:rPr>
              <a:t>Need to localize the bug at both code level and compilation level.</a:t>
            </a:r>
          </a:p>
        </p:txBody>
      </p:sp>
      <p:sp>
        <p:nvSpPr>
          <p:cNvPr id="9" name="Rectangle 8">
            <a:extLst>
              <a:ext uri="{FF2B5EF4-FFF2-40B4-BE49-F238E27FC236}">
                <a16:creationId xmlns:a16="http://schemas.microsoft.com/office/drawing/2014/main" id="{D360742C-0459-9369-F29C-198BB99DB410}"/>
              </a:ext>
            </a:extLst>
          </p:cNvPr>
          <p:cNvSpPr/>
          <p:nvPr/>
        </p:nvSpPr>
        <p:spPr>
          <a:xfrm>
            <a:off x="7040882" y="1580559"/>
            <a:ext cx="3370215" cy="483326"/>
          </a:xfrm>
          <a:prstGeom prst="rect">
            <a:avLst/>
          </a:prstGeom>
          <a:solidFill>
            <a:srgbClr val="F7BE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accent6"/>
                </a:solidFill>
              </a:rPr>
              <a:t>P1: -convert-</a:t>
            </a:r>
            <a:r>
              <a:rPr lang="en-US" err="1">
                <a:solidFill>
                  <a:schemeClr val="accent6"/>
                </a:solidFill>
              </a:rPr>
              <a:t>linalg</a:t>
            </a:r>
            <a:r>
              <a:rPr lang="en-US">
                <a:solidFill>
                  <a:schemeClr val="accent6"/>
                </a:solidFill>
              </a:rPr>
              <a:t>-to-loops</a:t>
            </a:r>
          </a:p>
        </p:txBody>
      </p:sp>
      <p:sp>
        <p:nvSpPr>
          <p:cNvPr id="11" name="Rectangle 10">
            <a:extLst>
              <a:ext uri="{FF2B5EF4-FFF2-40B4-BE49-F238E27FC236}">
                <a16:creationId xmlns:a16="http://schemas.microsoft.com/office/drawing/2014/main" id="{EE20AAAD-8D44-68BE-78B1-B344DF5D0503}"/>
              </a:ext>
            </a:extLst>
          </p:cNvPr>
          <p:cNvSpPr/>
          <p:nvPr/>
        </p:nvSpPr>
        <p:spPr>
          <a:xfrm>
            <a:off x="7040882" y="2181167"/>
            <a:ext cx="3370215" cy="483326"/>
          </a:xfrm>
          <a:prstGeom prst="rect">
            <a:avLst/>
          </a:prstGeom>
          <a:solidFill>
            <a:srgbClr val="F7BE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accent6"/>
                </a:solidFill>
              </a:rPr>
              <a:t>P2: - affine-loop-unroll</a:t>
            </a:r>
          </a:p>
        </p:txBody>
      </p:sp>
      <p:sp>
        <p:nvSpPr>
          <p:cNvPr id="13" name="Rectangle 12">
            <a:extLst>
              <a:ext uri="{FF2B5EF4-FFF2-40B4-BE49-F238E27FC236}">
                <a16:creationId xmlns:a16="http://schemas.microsoft.com/office/drawing/2014/main" id="{CC0A92F5-C934-1E60-9206-BE12BA2C6759}"/>
              </a:ext>
            </a:extLst>
          </p:cNvPr>
          <p:cNvSpPr/>
          <p:nvPr/>
        </p:nvSpPr>
        <p:spPr>
          <a:xfrm>
            <a:off x="7040882" y="4498252"/>
            <a:ext cx="3370215" cy="483326"/>
          </a:xfrm>
          <a:prstGeom prst="rect">
            <a:avLst/>
          </a:prstGeom>
          <a:solidFill>
            <a:srgbClr val="F7BE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accent6"/>
                </a:solidFill>
              </a:rPr>
              <a:t>P6: -convert-</a:t>
            </a:r>
            <a:r>
              <a:rPr lang="en-US" err="1">
                <a:solidFill>
                  <a:schemeClr val="accent6"/>
                </a:solidFill>
              </a:rPr>
              <a:t>memref</a:t>
            </a:r>
            <a:r>
              <a:rPr lang="en-US">
                <a:solidFill>
                  <a:schemeClr val="accent6"/>
                </a:solidFill>
              </a:rPr>
              <a:t>-to-</a:t>
            </a:r>
            <a:r>
              <a:rPr lang="en-US" err="1">
                <a:solidFill>
                  <a:schemeClr val="accent6"/>
                </a:solidFill>
              </a:rPr>
              <a:t>llvm</a:t>
            </a:r>
            <a:endParaRPr lang="en-US">
              <a:solidFill>
                <a:schemeClr val="accent6"/>
              </a:solidFill>
            </a:endParaRPr>
          </a:p>
        </p:txBody>
      </p:sp>
      <p:sp>
        <p:nvSpPr>
          <p:cNvPr id="15" name="Rectangle 14">
            <a:extLst>
              <a:ext uri="{FF2B5EF4-FFF2-40B4-BE49-F238E27FC236}">
                <a16:creationId xmlns:a16="http://schemas.microsoft.com/office/drawing/2014/main" id="{5767FB44-EA5C-5DCB-82E4-D1246828E1F2}"/>
              </a:ext>
            </a:extLst>
          </p:cNvPr>
          <p:cNvSpPr/>
          <p:nvPr/>
        </p:nvSpPr>
        <p:spPr>
          <a:xfrm>
            <a:off x="7040882" y="2751304"/>
            <a:ext cx="3370215" cy="483326"/>
          </a:xfrm>
          <a:prstGeom prst="rect">
            <a:avLst/>
          </a:prstGeom>
          <a:solidFill>
            <a:srgbClr val="F7BE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accent6"/>
                </a:solidFill>
              </a:rPr>
              <a:t>P3: -convert-</a:t>
            </a:r>
            <a:r>
              <a:rPr lang="en-US" err="1">
                <a:solidFill>
                  <a:schemeClr val="accent6"/>
                </a:solidFill>
              </a:rPr>
              <a:t>scf</a:t>
            </a:r>
            <a:r>
              <a:rPr lang="en-US">
                <a:solidFill>
                  <a:schemeClr val="accent6"/>
                </a:solidFill>
              </a:rPr>
              <a:t>-to-</a:t>
            </a:r>
            <a:r>
              <a:rPr lang="en-US" err="1">
                <a:solidFill>
                  <a:schemeClr val="accent6"/>
                </a:solidFill>
              </a:rPr>
              <a:t>cf</a:t>
            </a:r>
            <a:endParaRPr lang="en-US">
              <a:solidFill>
                <a:schemeClr val="accent6"/>
              </a:solidFill>
            </a:endParaRPr>
          </a:p>
        </p:txBody>
      </p:sp>
      <p:sp>
        <p:nvSpPr>
          <p:cNvPr id="17" name="Rectangle 16">
            <a:extLst>
              <a:ext uri="{FF2B5EF4-FFF2-40B4-BE49-F238E27FC236}">
                <a16:creationId xmlns:a16="http://schemas.microsoft.com/office/drawing/2014/main" id="{76602D61-38E6-824F-54B2-CDBC5A3D10C7}"/>
              </a:ext>
            </a:extLst>
          </p:cNvPr>
          <p:cNvSpPr/>
          <p:nvPr/>
        </p:nvSpPr>
        <p:spPr>
          <a:xfrm>
            <a:off x="7040882" y="3327657"/>
            <a:ext cx="3370215" cy="483326"/>
          </a:xfrm>
          <a:prstGeom prst="rect">
            <a:avLst/>
          </a:prstGeom>
          <a:solidFill>
            <a:srgbClr val="F7BE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accent6"/>
                </a:solidFill>
              </a:rPr>
              <a:t>P4: -convert-</a:t>
            </a:r>
            <a:r>
              <a:rPr lang="en-US" err="1">
                <a:solidFill>
                  <a:schemeClr val="accent6"/>
                </a:solidFill>
              </a:rPr>
              <a:t>arith</a:t>
            </a:r>
            <a:r>
              <a:rPr lang="en-US">
                <a:solidFill>
                  <a:schemeClr val="accent6"/>
                </a:solidFill>
              </a:rPr>
              <a:t>-to-</a:t>
            </a:r>
            <a:r>
              <a:rPr lang="en-US" err="1">
                <a:solidFill>
                  <a:schemeClr val="accent6"/>
                </a:solidFill>
              </a:rPr>
              <a:t>llvm</a:t>
            </a:r>
            <a:endParaRPr lang="en-US">
              <a:solidFill>
                <a:schemeClr val="accent6"/>
              </a:solidFill>
            </a:endParaRPr>
          </a:p>
        </p:txBody>
      </p:sp>
      <p:sp>
        <p:nvSpPr>
          <p:cNvPr id="19" name="Rectangle 18">
            <a:extLst>
              <a:ext uri="{FF2B5EF4-FFF2-40B4-BE49-F238E27FC236}">
                <a16:creationId xmlns:a16="http://schemas.microsoft.com/office/drawing/2014/main" id="{B104066C-5C8E-E77E-16BA-D13E27BF6D31}"/>
              </a:ext>
            </a:extLst>
          </p:cNvPr>
          <p:cNvSpPr/>
          <p:nvPr/>
        </p:nvSpPr>
        <p:spPr>
          <a:xfrm>
            <a:off x="7040882" y="3897794"/>
            <a:ext cx="3370215" cy="483326"/>
          </a:xfrm>
          <a:prstGeom prst="rect">
            <a:avLst/>
          </a:prstGeom>
          <a:solidFill>
            <a:srgbClr val="F7BE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accent6"/>
                </a:solidFill>
              </a:rPr>
              <a:t>P5: -convert-</a:t>
            </a:r>
            <a:r>
              <a:rPr lang="en-US" err="1">
                <a:solidFill>
                  <a:schemeClr val="accent6"/>
                </a:solidFill>
              </a:rPr>
              <a:t>linalg</a:t>
            </a:r>
            <a:r>
              <a:rPr lang="en-US">
                <a:solidFill>
                  <a:schemeClr val="accent6"/>
                </a:solidFill>
              </a:rPr>
              <a:t>-to-</a:t>
            </a:r>
            <a:r>
              <a:rPr lang="en-US" err="1">
                <a:solidFill>
                  <a:schemeClr val="accent6"/>
                </a:solidFill>
              </a:rPr>
              <a:t>llvm</a:t>
            </a:r>
            <a:endParaRPr lang="en-US">
              <a:solidFill>
                <a:schemeClr val="accent6"/>
              </a:solidFill>
            </a:endParaRPr>
          </a:p>
        </p:txBody>
      </p:sp>
      <p:sp>
        <p:nvSpPr>
          <p:cNvPr id="21" name="Rectangle 20">
            <a:extLst>
              <a:ext uri="{FF2B5EF4-FFF2-40B4-BE49-F238E27FC236}">
                <a16:creationId xmlns:a16="http://schemas.microsoft.com/office/drawing/2014/main" id="{2C5684DE-5712-D04E-8219-72BC0F92EA34}"/>
              </a:ext>
            </a:extLst>
          </p:cNvPr>
          <p:cNvSpPr/>
          <p:nvPr/>
        </p:nvSpPr>
        <p:spPr>
          <a:xfrm>
            <a:off x="7040882" y="5098710"/>
            <a:ext cx="3370215" cy="483326"/>
          </a:xfrm>
          <a:prstGeom prst="rect">
            <a:avLst/>
          </a:prstGeom>
          <a:solidFill>
            <a:srgbClr val="F7BE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accent6"/>
                </a:solidFill>
              </a:rPr>
              <a:t>P7: -convert-</a:t>
            </a:r>
            <a:r>
              <a:rPr lang="en-US" err="1">
                <a:solidFill>
                  <a:schemeClr val="accent6"/>
                </a:solidFill>
              </a:rPr>
              <a:t>func</a:t>
            </a:r>
            <a:r>
              <a:rPr lang="en-US">
                <a:solidFill>
                  <a:schemeClr val="accent6"/>
                </a:solidFill>
              </a:rPr>
              <a:t>-to-</a:t>
            </a:r>
            <a:r>
              <a:rPr lang="en-US" err="1">
                <a:solidFill>
                  <a:schemeClr val="accent6"/>
                </a:solidFill>
              </a:rPr>
              <a:t>llvm</a:t>
            </a:r>
            <a:endParaRPr lang="en-US">
              <a:solidFill>
                <a:schemeClr val="accent6"/>
              </a:solidFill>
            </a:endParaRPr>
          </a:p>
        </p:txBody>
      </p:sp>
      <p:sp>
        <p:nvSpPr>
          <p:cNvPr id="23" name="Rectangle 22">
            <a:extLst>
              <a:ext uri="{FF2B5EF4-FFF2-40B4-BE49-F238E27FC236}">
                <a16:creationId xmlns:a16="http://schemas.microsoft.com/office/drawing/2014/main" id="{2AF3A78A-E2B7-D343-2EF2-94C94B95F0D9}"/>
              </a:ext>
            </a:extLst>
          </p:cNvPr>
          <p:cNvSpPr/>
          <p:nvPr/>
        </p:nvSpPr>
        <p:spPr>
          <a:xfrm>
            <a:off x="7040882" y="5699168"/>
            <a:ext cx="3370215" cy="483326"/>
          </a:xfrm>
          <a:prstGeom prst="rect">
            <a:avLst/>
          </a:prstGeom>
          <a:solidFill>
            <a:srgbClr val="F7BE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accent6"/>
                </a:solidFill>
              </a:rPr>
              <a:t>P8: -reconcile-</a:t>
            </a:r>
            <a:r>
              <a:rPr lang="en-US" err="1">
                <a:solidFill>
                  <a:schemeClr val="accent6"/>
                </a:solidFill>
              </a:rPr>
              <a:t>unrealizedcasts</a:t>
            </a:r>
            <a:endParaRPr lang="en-US">
              <a:solidFill>
                <a:schemeClr val="accent6"/>
              </a:solidFill>
            </a:endParaRPr>
          </a:p>
        </p:txBody>
      </p:sp>
      <p:pic>
        <p:nvPicPr>
          <p:cNvPr id="27" name="Picture 26" descr="A computer code with black text&#10;&#10;Description automatically generated">
            <a:extLst>
              <a:ext uri="{FF2B5EF4-FFF2-40B4-BE49-F238E27FC236}">
                <a16:creationId xmlns:a16="http://schemas.microsoft.com/office/drawing/2014/main" id="{A2947C17-D942-3AD4-63DF-9DD0F4323D19}"/>
              </a:ext>
            </a:extLst>
          </p:cNvPr>
          <p:cNvPicPr>
            <a:picLocks noChangeAspect="1"/>
          </p:cNvPicPr>
          <p:nvPr/>
        </p:nvPicPr>
        <p:blipFill>
          <a:blip r:embed="rId3">
            <a:extLst>
              <a:ext uri="{28A0092B-C50C-407E-A947-70E740481C1C}">
                <a14:useLocalDpi xmlns:a14="http://schemas.microsoft.com/office/drawing/2010/main" val="0"/>
              </a:ext>
            </a:extLst>
          </a:blip>
          <a:srcRect l="666"/>
          <a:stretch/>
        </p:blipFill>
        <p:spPr>
          <a:xfrm>
            <a:off x="2023972" y="4788391"/>
            <a:ext cx="7815021" cy="1274671"/>
          </a:xfrm>
          <a:prstGeom prst="rect">
            <a:avLst/>
          </a:prstGeom>
        </p:spPr>
      </p:pic>
      <p:sp>
        <p:nvSpPr>
          <p:cNvPr id="5" name="Oval 4">
            <a:extLst>
              <a:ext uri="{FF2B5EF4-FFF2-40B4-BE49-F238E27FC236}">
                <a16:creationId xmlns:a16="http://schemas.microsoft.com/office/drawing/2014/main" id="{C89F29D2-0BF0-5F7C-2083-F203FDF2B5F2}"/>
              </a:ext>
            </a:extLst>
          </p:cNvPr>
          <p:cNvSpPr/>
          <p:nvPr/>
        </p:nvSpPr>
        <p:spPr>
          <a:xfrm>
            <a:off x="6885852" y="2782021"/>
            <a:ext cx="3525245" cy="459507"/>
          </a:xfrm>
          <a:prstGeom prst="ellipse">
            <a:avLst/>
          </a:prstGeom>
          <a:solidFill>
            <a:schemeClr val="bg1">
              <a:alpha val="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A5E55A4-50A6-78A7-0DD7-63F59DCA62E5}"/>
              </a:ext>
            </a:extLst>
          </p:cNvPr>
          <p:cNvSpPr/>
          <p:nvPr/>
        </p:nvSpPr>
        <p:spPr>
          <a:xfrm>
            <a:off x="1372775" y="4011600"/>
            <a:ext cx="3525245" cy="459507"/>
          </a:xfrm>
          <a:prstGeom prst="ellipse">
            <a:avLst/>
          </a:prstGeom>
          <a:solidFill>
            <a:schemeClr val="bg1">
              <a:alpha val="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C5FA144-C33C-6B8E-4829-DD49C5EEF4E4}"/>
              </a:ext>
            </a:extLst>
          </p:cNvPr>
          <p:cNvSpPr/>
          <p:nvPr/>
        </p:nvSpPr>
        <p:spPr>
          <a:xfrm>
            <a:off x="7896198" y="91488"/>
            <a:ext cx="1390934" cy="319790"/>
          </a:xfrm>
          <a:prstGeom prst="rect">
            <a:avLst/>
          </a:prstGeom>
          <a:solidFill>
            <a:srgbClr val="C8E7A8">
              <a:alpha val="59000"/>
            </a:srgbClr>
          </a:solidFill>
          <a:ln w="190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60000"/>
                    <a:lumOff val="40000"/>
                  </a:schemeClr>
                </a:solidFill>
              </a:rPr>
              <a:t>Quantum</a:t>
            </a:r>
          </a:p>
        </p:txBody>
      </p:sp>
      <p:sp>
        <p:nvSpPr>
          <p:cNvPr id="8" name="Rectangle 7">
            <a:extLst>
              <a:ext uri="{FF2B5EF4-FFF2-40B4-BE49-F238E27FC236}">
                <a16:creationId xmlns:a16="http://schemas.microsoft.com/office/drawing/2014/main" id="{09D33BED-E060-7C08-7046-51B259A17176}"/>
              </a:ext>
            </a:extLst>
          </p:cNvPr>
          <p:cNvSpPr/>
          <p:nvPr/>
        </p:nvSpPr>
        <p:spPr>
          <a:xfrm>
            <a:off x="9287132" y="102188"/>
            <a:ext cx="1390934" cy="319790"/>
          </a:xfrm>
          <a:prstGeom prst="rect">
            <a:avLst/>
          </a:prstGeom>
          <a:solidFill>
            <a:schemeClr val="bg2">
              <a:lumMod val="20000"/>
              <a:lumOff val="80000"/>
              <a:alpha val="80000"/>
            </a:schemeClr>
          </a:solidFill>
          <a:ln w="19050">
            <a:solidFill>
              <a:schemeClr val="tx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2"/>
                </a:solidFill>
              </a:rPr>
              <a:t>FPGA</a:t>
            </a:r>
          </a:p>
        </p:txBody>
      </p:sp>
      <p:sp>
        <p:nvSpPr>
          <p:cNvPr id="14" name="Rectangle 13">
            <a:extLst>
              <a:ext uri="{FF2B5EF4-FFF2-40B4-BE49-F238E27FC236}">
                <a16:creationId xmlns:a16="http://schemas.microsoft.com/office/drawing/2014/main" id="{C428AA0F-4316-01CA-36DA-B15B9AFCCF90}"/>
              </a:ext>
            </a:extLst>
          </p:cNvPr>
          <p:cNvSpPr/>
          <p:nvPr/>
        </p:nvSpPr>
        <p:spPr>
          <a:xfrm>
            <a:off x="10678066" y="91488"/>
            <a:ext cx="1390934" cy="341189"/>
          </a:xfrm>
          <a:prstGeom prst="rect">
            <a:avLst/>
          </a:prstGeom>
          <a:solidFill>
            <a:schemeClr val="accent5">
              <a:lumMod val="75000"/>
              <a:alpha val="80000"/>
            </a:schemeClr>
          </a:solidFill>
          <a:ln w="1905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50000"/>
                  </a:schemeClr>
                </a:solidFill>
              </a:rPr>
              <a:t>MLIR</a:t>
            </a:r>
          </a:p>
        </p:txBody>
      </p:sp>
    </p:spTree>
    <p:extLst>
      <p:ext uri="{BB962C8B-B14F-4D97-AF65-F5344CB8AC3E}">
        <p14:creationId xmlns:p14="http://schemas.microsoft.com/office/powerpoint/2010/main" val="94695424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5" grpId="0" animBg="1"/>
      <p:bldP spid="17" grpId="0" animBg="1"/>
      <p:bldP spid="19" grpId="0" animBg="1"/>
      <p:bldP spid="21" grpId="0" animBg="1"/>
      <p:bldP spid="23" grpId="0" animBg="1"/>
      <p:bldP spid="5" grpId="0" animBg="1"/>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CC3A6-6264-33EC-2A32-78156AF0631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5B7025-37C8-5B63-2219-F068776E31D1}"/>
              </a:ext>
            </a:extLst>
          </p:cNvPr>
          <p:cNvSpPr>
            <a:spLocks noGrp="1"/>
          </p:cNvSpPr>
          <p:nvPr>
            <p:ph type="sldNum" idx="12"/>
          </p:nvPr>
        </p:nvSpPr>
        <p:spPr/>
        <p:txBody>
          <a:bodyPr/>
          <a:lstStyle/>
          <a:p>
            <a:fld id="{00000000-1234-1234-1234-123412341234}" type="slidenum">
              <a:rPr lang="en-US" smtClean="0"/>
              <a:pPr/>
              <a:t>46</a:t>
            </a:fld>
            <a:endParaRPr lang="en-US"/>
          </a:p>
        </p:txBody>
      </p:sp>
      <p:sp>
        <p:nvSpPr>
          <p:cNvPr id="3" name="Title 2">
            <a:extLst>
              <a:ext uri="{FF2B5EF4-FFF2-40B4-BE49-F238E27FC236}">
                <a16:creationId xmlns:a16="http://schemas.microsoft.com/office/drawing/2014/main" id="{ED327F5F-D4E2-3823-ECA3-5F3E457CF516}"/>
              </a:ext>
            </a:extLst>
          </p:cNvPr>
          <p:cNvSpPr>
            <a:spLocks noGrp="1"/>
          </p:cNvSpPr>
          <p:nvPr>
            <p:ph type="title"/>
          </p:nvPr>
        </p:nvSpPr>
        <p:spPr>
          <a:xfrm>
            <a:off x="853438" y="622043"/>
            <a:ext cx="11059888" cy="387798"/>
          </a:xfrm>
        </p:spPr>
        <p:txBody>
          <a:bodyPr/>
          <a:lstStyle/>
          <a:p>
            <a:r>
              <a:rPr lang="en-US">
                <a:solidFill>
                  <a:schemeClr val="tx1">
                    <a:lumMod val="50000"/>
                  </a:schemeClr>
                </a:solidFill>
              </a:rPr>
              <a:t>Delta-Debugging (DD) : Traditional Debugging Method</a:t>
            </a:r>
          </a:p>
        </p:txBody>
      </p:sp>
      <p:sp>
        <p:nvSpPr>
          <p:cNvPr id="2" name="Rectangle 1">
            <a:extLst>
              <a:ext uri="{FF2B5EF4-FFF2-40B4-BE49-F238E27FC236}">
                <a16:creationId xmlns:a16="http://schemas.microsoft.com/office/drawing/2014/main" id="{F3D769F9-EAB9-7D8E-ABB7-C3CBFCBB66B4}"/>
              </a:ext>
            </a:extLst>
          </p:cNvPr>
          <p:cNvSpPr/>
          <p:nvPr/>
        </p:nvSpPr>
        <p:spPr>
          <a:xfrm>
            <a:off x="853438" y="1475150"/>
            <a:ext cx="5821682" cy="355309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err="1">
                <a:solidFill>
                  <a:schemeClr val="tx1">
                    <a:lumMod val="50000"/>
                  </a:schemeClr>
                </a:solidFill>
              </a:rPr>
              <a:t>func.func</a:t>
            </a:r>
            <a:r>
              <a:rPr lang="en-US">
                <a:solidFill>
                  <a:schemeClr val="tx1">
                    <a:lumMod val="50000"/>
                  </a:schemeClr>
                </a:solidFill>
              </a:rPr>
              <a:t> @main() {</a:t>
            </a:r>
          </a:p>
          <a:p>
            <a:r>
              <a:rPr lang="en-US">
                <a:solidFill>
                  <a:schemeClr val="tx1">
                    <a:lumMod val="50000"/>
                  </a:schemeClr>
                </a:solidFill>
              </a:rPr>
              <a:t>…</a:t>
            </a:r>
          </a:p>
          <a:p>
            <a:r>
              <a:rPr lang="en-US">
                <a:solidFill>
                  <a:schemeClr val="tx1">
                    <a:lumMod val="50000"/>
                  </a:schemeClr>
                </a:solidFill>
              </a:rPr>
              <a:t> call @</a:t>
            </a:r>
            <a:r>
              <a:rPr lang="en-US" err="1">
                <a:solidFill>
                  <a:schemeClr val="tx1">
                    <a:lumMod val="50000"/>
                  </a:schemeClr>
                </a:solidFill>
              </a:rPr>
              <a:t>matmul</a:t>
            </a:r>
            <a:r>
              <a:rPr lang="en-US">
                <a:solidFill>
                  <a:schemeClr val="tx1">
                    <a:lumMod val="50000"/>
                  </a:schemeClr>
                </a:solidFill>
              </a:rPr>
              <a:t>(%2, %0, %1):(</a:t>
            </a:r>
            <a:r>
              <a:rPr lang="en-US" err="1">
                <a:solidFill>
                  <a:schemeClr val="tx1">
                    <a:lumMod val="50000"/>
                  </a:schemeClr>
                </a:solidFill>
              </a:rPr>
              <a:t>memref</a:t>
            </a:r>
            <a:r>
              <a:rPr lang="en-US">
                <a:solidFill>
                  <a:schemeClr val="tx1">
                    <a:lumMod val="50000"/>
                  </a:schemeClr>
                </a:solidFill>
              </a:rPr>
              <a:t>&lt;128x128xf32&gt;, </a:t>
            </a:r>
            <a:r>
              <a:rPr lang="en-US" err="1">
                <a:solidFill>
                  <a:schemeClr val="tx1">
                    <a:lumMod val="50000"/>
                  </a:schemeClr>
                </a:solidFill>
              </a:rPr>
              <a:t>memref</a:t>
            </a:r>
            <a:r>
              <a:rPr lang="en-US">
                <a:solidFill>
                  <a:schemeClr val="tx1">
                    <a:lumMod val="50000"/>
                  </a:schemeClr>
                </a:solidFill>
              </a:rPr>
              <a:t>&lt;128x128xf32&gt;, </a:t>
            </a:r>
            <a:r>
              <a:rPr lang="en-US" err="1">
                <a:solidFill>
                  <a:schemeClr val="tx1">
                    <a:lumMod val="50000"/>
                  </a:schemeClr>
                </a:solidFill>
              </a:rPr>
              <a:t>memref</a:t>
            </a:r>
            <a:r>
              <a:rPr lang="en-US">
                <a:solidFill>
                  <a:schemeClr val="tx1">
                    <a:lumMod val="50000"/>
                  </a:schemeClr>
                </a:solidFill>
              </a:rPr>
              <a:t>&lt;128x128xf32&gt;) -&gt; ()</a:t>
            </a:r>
          </a:p>
          <a:p>
            <a:r>
              <a:rPr lang="en-US">
                <a:solidFill>
                  <a:schemeClr val="tx1">
                    <a:lumMod val="50000"/>
                  </a:schemeClr>
                </a:solidFill>
              </a:rPr>
              <a:t>  </a:t>
            </a:r>
            <a:r>
              <a:rPr lang="en-US" err="1">
                <a:solidFill>
                  <a:schemeClr val="tx1">
                    <a:lumMod val="50000"/>
                  </a:schemeClr>
                </a:solidFill>
              </a:rPr>
              <a:t>scf.for</a:t>
            </a:r>
            <a:r>
              <a:rPr lang="en-US">
                <a:solidFill>
                  <a:schemeClr val="tx1">
                    <a:lumMod val="50000"/>
                  </a:schemeClr>
                </a:solidFill>
              </a:rPr>
              <a:t> %arg0 = %c0 to %c128 step %c1 {</a:t>
            </a:r>
          </a:p>
          <a:p>
            <a:r>
              <a:rPr lang="en-US">
                <a:solidFill>
                  <a:schemeClr val="tx1">
                    <a:lumMod val="50000"/>
                  </a:schemeClr>
                </a:solidFill>
              </a:rPr>
              <a:t>    </a:t>
            </a:r>
            <a:r>
              <a:rPr lang="en-US" err="1">
                <a:solidFill>
                  <a:schemeClr val="tx1">
                    <a:lumMod val="50000"/>
                  </a:schemeClr>
                </a:solidFill>
              </a:rPr>
              <a:t>scf.for</a:t>
            </a:r>
            <a:r>
              <a:rPr lang="en-US">
                <a:solidFill>
                  <a:schemeClr val="tx1">
                    <a:lumMod val="50000"/>
                  </a:schemeClr>
                </a:solidFill>
              </a:rPr>
              <a:t> %arg1 = %c0 to %c128 step %c1 {</a:t>
            </a:r>
          </a:p>
          <a:p>
            <a:r>
              <a:rPr lang="en-US">
                <a:solidFill>
                  <a:schemeClr val="tx1">
                    <a:lumMod val="50000"/>
                  </a:schemeClr>
                </a:solidFill>
              </a:rPr>
              <a:t>      %3 = </a:t>
            </a:r>
            <a:r>
              <a:rPr lang="en-US" err="1">
                <a:solidFill>
                  <a:schemeClr val="tx1">
                    <a:lumMod val="50000"/>
                  </a:schemeClr>
                </a:solidFill>
              </a:rPr>
              <a:t>memref.load</a:t>
            </a:r>
            <a:r>
              <a:rPr lang="en-US">
                <a:solidFill>
                  <a:schemeClr val="tx1">
                    <a:lumMod val="50000"/>
                  </a:schemeClr>
                </a:solidFill>
              </a:rPr>
              <a:t> %2[%arg0, %arg1] : </a:t>
            </a:r>
            <a:r>
              <a:rPr lang="en-US" err="1">
                <a:solidFill>
                  <a:schemeClr val="tx1">
                    <a:lumMod val="50000"/>
                  </a:schemeClr>
                </a:solidFill>
              </a:rPr>
              <a:t>memref</a:t>
            </a:r>
            <a:r>
              <a:rPr lang="en-US">
                <a:solidFill>
                  <a:schemeClr val="tx1">
                    <a:lumMod val="50000"/>
                  </a:schemeClr>
                </a:solidFill>
              </a:rPr>
              <a:t>&lt;128x128xf32&gt; </a:t>
            </a:r>
          </a:p>
          <a:p>
            <a:r>
              <a:rPr lang="en-US">
                <a:solidFill>
                  <a:schemeClr val="tx1">
                    <a:lumMod val="50000"/>
                  </a:schemeClr>
                </a:solidFill>
              </a:rPr>
              <a:t>      %4 = </a:t>
            </a:r>
            <a:r>
              <a:rPr lang="en-US" err="1">
                <a:solidFill>
                  <a:schemeClr val="tx1">
                    <a:lumMod val="50000"/>
                  </a:schemeClr>
                </a:solidFill>
              </a:rPr>
              <a:t>arith.cmpf</a:t>
            </a:r>
            <a:r>
              <a:rPr lang="en-US">
                <a:solidFill>
                  <a:schemeClr val="tx1">
                    <a:lumMod val="50000"/>
                  </a:schemeClr>
                </a:solidFill>
              </a:rPr>
              <a:t> </a:t>
            </a:r>
            <a:r>
              <a:rPr lang="en-US" err="1">
                <a:solidFill>
                  <a:schemeClr val="tx1">
                    <a:lumMod val="50000"/>
                  </a:schemeClr>
                </a:solidFill>
              </a:rPr>
              <a:t>oeq</a:t>
            </a:r>
            <a:r>
              <a:rPr lang="en-US">
                <a:solidFill>
                  <a:schemeClr val="tx1">
                    <a:lumMod val="50000"/>
                  </a:schemeClr>
                </a:solidFill>
              </a:rPr>
              <a:t>, %3, %cst_0 : f32 -&gt; i1 </a:t>
            </a:r>
          </a:p>
          <a:p>
            <a:r>
              <a:rPr lang="en-US">
                <a:solidFill>
                  <a:schemeClr val="tx1">
                    <a:lumMod val="50000"/>
                  </a:schemeClr>
                </a:solidFill>
              </a:rPr>
              <a:t>        </a:t>
            </a:r>
            <a:r>
              <a:rPr lang="en-US" err="1">
                <a:solidFill>
                  <a:schemeClr val="tx1">
                    <a:lumMod val="50000"/>
                  </a:schemeClr>
                </a:solidFill>
              </a:rPr>
              <a:t>cf.assert</a:t>
            </a:r>
            <a:r>
              <a:rPr lang="en-US">
                <a:solidFill>
                  <a:schemeClr val="tx1">
                    <a:lumMod val="50000"/>
                  </a:schemeClr>
                </a:solidFill>
              </a:rPr>
              <a:t> %4, ”Wrong output"}}</a:t>
            </a:r>
          </a:p>
          <a:p>
            <a:r>
              <a:rPr lang="en-US">
                <a:solidFill>
                  <a:schemeClr val="tx1">
                    <a:lumMod val="50000"/>
                  </a:schemeClr>
                </a:solidFill>
              </a:rPr>
              <a:t>...</a:t>
            </a:r>
          </a:p>
          <a:p>
            <a:r>
              <a:rPr lang="en-US">
                <a:solidFill>
                  <a:schemeClr val="tx1">
                    <a:lumMod val="50000"/>
                  </a:schemeClr>
                </a:solidFill>
              </a:rPr>
              <a:t>return}}</a:t>
            </a:r>
          </a:p>
        </p:txBody>
      </p:sp>
      <p:pic>
        <p:nvPicPr>
          <p:cNvPr id="7" name="Picture 6" descr="A computer code with black text&#10;&#10;Description automatically generated">
            <a:extLst>
              <a:ext uri="{FF2B5EF4-FFF2-40B4-BE49-F238E27FC236}">
                <a16:creationId xmlns:a16="http://schemas.microsoft.com/office/drawing/2014/main" id="{7234EBFC-3DBD-9963-7C00-798320462A3F}"/>
              </a:ext>
            </a:extLst>
          </p:cNvPr>
          <p:cNvPicPr>
            <a:picLocks noChangeAspect="1"/>
          </p:cNvPicPr>
          <p:nvPr/>
        </p:nvPicPr>
        <p:blipFill>
          <a:blip r:embed="rId3">
            <a:extLst>
              <a:ext uri="{28A0092B-C50C-407E-A947-70E740481C1C}">
                <a14:useLocalDpi xmlns:a14="http://schemas.microsoft.com/office/drawing/2010/main" val="0"/>
              </a:ext>
            </a:extLst>
          </a:blip>
          <a:srcRect l="666"/>
          <a:stretch/>
        </p:blipFill>
        <p:spPr>
          <a:xfrm>
            <a:off x="6781880" y="2226699"/>
            <a:ext cx="4800520" cy="782990"/>
          </a:xfrm>
          <a:prstGeom prst="rect">
            <a:avLst/>
          </a:prstGeom>
        </p:spPr>
      </p:pic>
      <p:sp>
        <p:nvSpPr>
          <p:cNvPr id="8" name="Text Placeholder 3">
            <a:extLst>
              <a:ext uri="{FF2B5EF4-FFF2-40B4-BE49-F238E27FC236}">
                <a16:creationId xmlns:a16="http://schemas.microsoft.com/office/drawing/2014/main" id="{401B1C07-01E7-CC4A-7974-8D53A5CBC874}"/>
              </a:ext>
            </a:extLst>
          </p:cNvPr>
          <p:cNvSpPr txBox="1">
            <a:spLocks/>
          </p:cNvSpPr>
          <p:nvPr/>
        </p:nvSpPr>
        <p:spPr>
          <a:xfrm>
            <a:off x="6531389" y="3177269"/>
            <a:ext cx="5120639" cy="497572"/>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609585" marR="0" lvl="0" indent="-304792" algn="l" rtl="0" eaLnBrk="1" hangingPunct="1">
              <a:lnSpc>
                <a:spcPct val="100000"/>
              </a:lnSpc>
              <a:spcBef>
                <a:spcPts val="1000"/>
              </a:spcBef>
              <a:spcAft>
                <a:spcPts val="0"/>
              </a:spcAft>
              <a:buClr>
                <a:srgbClr val="58595B"/>
              </a:buClr>
              <a:buSzPts val="1400"/>
              <a:buFont typeface="Helvetica Neue"/>
              <a:buNone/>
              <a:defRPr sz="1400" b="1" i="0" u="none" strike="noStrike" cap="none">
                <a:solidFill>
                  <a:srgbClr val="58595B"/>
                </a:solidFill>
                <a:latin typeface="Helvetica Neue"/>
                <a:ea typeface="Helvetica Neue"/>
                <a:cs typeface="Helvetica Neue"/>
                <a:sym typeface="Helvetica Neue"/>
              </a:defRPr>
            </a:lvl1pPr>
            <a:lvl2pPr marL="1219170" marR="0" lvl="1" indent="-457189" algn="l" rtl="0" eaLnBrk="1" hangingPunct="1">
              <a:lnSpc>
                <a:spcPct val="90000"/>
              </a:lnSpc>
              <a:spcBef>
                <a:spcPts val="500"/>
              </a:spcBef>
              <a:spcAft>
                <a:spcPts val="0"/>
              </a:spcAft>
              <a:buClr>
                <a:srgbClr val="58595B"/>
              </a:buClr>
              <a:buSzPts val="1800"/>
              <a:buFont typeface="Arial"/>
              <a:buChar char="•"/>
              <a:defRPr sz="1400" b="0" i="0" u="none" strike="noStrike" cap="none">
                <a:solidFill>
                  <a:srgbClr val="58595B"/>
                </a:solidFill>
                <a:latin typeface="Helvetica Neue"/>
                <a:ea typeface="Helvetica Neue"/>
                <a:cs typeface="Helvetica Neue"/>
                <a:sym typeface="Helvetica Neue"/>
              </a:defRPr>
            </a:lvl2pPr>
            <a:lvl3pPr marL="1828754" marR="0" lvl="2" indent="-457189" algn="l" rtl="0" eaLnBrk="1" hangingPunct="1">
              <a:lnSpc>
                <a:spcPct val="90000"/>
              </a:lnSpc>
              <a:spcBef>
                <a:spcPts val="500"/>
              </a:spcBef>
              <a:spcAft>
                <a:spcPts val="0"/>
              </a:spcAft>
              <a:buClr>
                <a:srgbClr val="58595B"/>
              </a:buClr>
              <a:buSzPts val="1800"/>
              <a:buFont typeface="Arial"/>
              <a:buChar char="•"/>
              <a:defRPr sz="1400" b="0" i="0" u="none" strike="noStrike" cap="none">
                <a:solidFill>
                  <a:srgbClr val="58595B"/>
                </a:solidFill>
                <a:latin typeface="Helvetica Neue"/>
                <a:ea typeface="Helvetica Neue"/>
                <a:cs typeface="Helvetica Neue"/>
                <a:sym typeface="Helvetica Neue"/>
              </a:defRPr>
            </a:lvl3pPr>
            <a:lvl4pPr marL="2438339" marR="0" lvl="3" indent="-457189" algn="l" rtl="0" eaLnBrk="1" hangingPunct="1">
              <a:lnSpc>
                <a:spcPct val="90000"/>
              </a:lnSpc>
              <a:spcBef>
                <a:spcPts val="500"/>
              </a:spcBef>
              <a:spcAft>
                <a:spcPts val="0"/>
              </a:spcAft>
              <a:buClr>
                <a:srgbClr val="58595B"/>
              </a:buClr>
              <a:buSzPts val="1800"/>
              <a:buFont typeface="Arial"/>
              <a:buChar char="•"/>
              <a:defRPr sz="1400" b="0" i="0" u="none" strike="noStrike" cap="none">
                <a:solidFill>
                  <a:srgbClr val="58595B"/>
                </a:solidFill>
                <a:latin typeface="Helvetica Neue"/>
                <a:ea typeface="Helvetica Neue"/>
                <a:cs typeface="Helvetica Neue"/>
                <a:sym typeface="Helvetica Neue"/>
              </a:defRPr>
            </a:lvl4pPr>
            <a:lvl5pPr marL="3047924" marR="0" lvl="4" indent="-457189" algn="l" rtl="0" eaLnBrk="1" hangingPunct="1">
              <a:lnSpc>
                <a:spcPct val="90000"/>
              </a:lnSpc>
              <a:spcBef>
                <a:spcPts val="500"/>
              </a:spcBef>
              <a:spcAft>
                <a:spcPts val="0"/>
              </a:spcAft>
              <a:buClr>
                <a:srgbClr val="58595B"/>
              </a:buClr>
              <a:buSzPts val="1800"/>
              <a:buFont typeface="Arial"/>
              <a:buChar char="•"/>
              <a:defRPr sz="1400" b="0" i="0" u="none" strike="noStrike" cap="none">
                <a:solidFill>
                  <a:srgbClr val="58595B"/>
                </a:solidFill>
                <a:latin typeface="Helvetica Neue"/>
                <a:ea typeface="Helvetica Neue"/>
                <a:cs typeface="Helvetica Neue"/>
                <a:sym typeface="Helvetica Neue"/>
              </a:defRPr>
            </a:lvl5pPr>
            <a:lvl6pPr marL="3657509" marR="0" lvl="5" indent="-304792" algn="l" rtl="0" eaLnBrk="1" hangingPunct="1">
              <a:lnSpc>
                <a:spcPct val="90000"/>
              </a:lnSpc>
              <a:spcBef>
                <a:spcPts val="0"/>
              </a:spcBef>
              <a:spcAft>
                <a:spcPts val="0"/>
              </a:spcAft>
              <a:buClr>
                <a:schemeClr val="dk1"/>
              </a:buClr>
              <a:buSzPts val="1800"/>
              <a:buFont typeface="Arial"/>
              <a:buNone/>
              <a:defRPr sz="100" b="0" i="0" u="none" strike="noStrike" cap="none">
                <a:solidFill>
                  <a:schemeClr val="dk1"/>
                </a:solidFill>
                <a:latin typeface="Helvetica Neue"/>
                <a:ea typeface="Helvetica Neue"/>
                <a:cs typeface="Helvetica Neue"/>
                <a:sym typeface="Helvetica Neue"/>
              </a:defRPr>
            </a:lvl6pPr>
            <a:lvl7pPr marL="4267093" marR="0" lvl="6" indent="-457189" algn="l" rtl="0" eaLnBrk="1" hangingPunct="1">
              <a:lnSpc>
                <a:spcPct val="90000"/>
              </a:lnSpc>
              <a:spcBef>
                <a:spcPts val="800"/>
              </a:spcBef>
              <a:spcAft>
                <a:spcPts val="0"/>
              </a:spcAft>
              <a:buClr>
                <a:schemeClr val="dk1"/>
              </a:buClr>
              <a:buSzPts val="1800"/>
              <a:buFont typeface="Arial"/>
              <a:buChar char="•"/>
              <a:defRPr sz="5400" b="0" i="0" u="none" strike="noStrike" cap="none">
                <a:solidFill>
                  <a:schemeClr val="dk1"/>
                </a:solidFill>
                <a:latin typeface="Helvetica Neue"/>
                <a:ea typeface="Helvetica Neue"/>
                <a:cs typeface="Helvetica Neue"/>
                <a:sym typeface="Helvetica Neue"/>
              </a:defRPr>
            </a:lvl7pPr>
            <a:lvl8pPr marL="4876678" marR="0" lvl="7" indent="-457189" algn="l" rtl="0" eaLnBrk="1" hangingPunct="1">
              <a:lnSpc>
                <a:spcPct val="90000"/>
              </a:lnSpc>
              <a:spcBef>
                <a:spcPts val="800"/>
              </a:spcBef>
              <a:spcAft>
                <a:spcPts val="0"/>
              </a:spcAft>
              <a:buClr>
                <a:schemeClr val="dk1"/>
              </a:buClr>
              <a:buSzPts val="1800"/>
              <a:buFont typeface="Arial"/>
              <a:buChar char="•"/>
              <a:defRPr sz="100" b="0" i="0" u="none" strike="noStrike" cap="none">
                <a:solidFill>
                  <a:schemeClr val="dk1"/>
                </a:solidFill>
                <a:latin typeface="Helvetica Neue"/>
                <a:ea typeface="Helvetica Neue"/>
                <a:cs typeface="Helvetica Neue"/>
                <a:sym typeface="Helvetica Neue"/>
              </a:defRPr>
            </a:lvl8pPr>
            <a:lvl9pPr marL="5486263" marR="0" lvl="8" indent="-457189" algn="l" rtl="0" eaLnBrk="1" hangingPunct="1">
              <a:lnSpc>
                <a:spcPct val="90000"/>
              </a:lnSpc>
              <a:spcBef>
                <a:spcPts val="800"/>
              </a:spcBef>
              <a:spcAft>
                <a:spcPts val="0"/>
              </a:spcAft>
              <a:buClr>
                <a:schemeClr val="dk1"/>
              </a:buClr>
              <a:buSzPts val="1800"/>
              <a:buFont typeface="Arial"/>
              <a:buChar char="•"/>
              <a:defRPr sz="4150" b="0" i="0" u="none" strike="noStrike" cap="none">
                <a:solidFill>
                  <a:schemeClr val="dk1"/>
                </a:solidFill>
                <a:latin typeface="Helvetica Neue"/>
                <a:ea typeface="Helvetica Neue"/>
                <a:cs typeface="Helvetica Neue"/>
                <a:sym typeface="Helvetica Neue"/>
              </a:defRPr>
            </a:lvl9pPr>
          </a:lstStyle>
          <a:p>
            <a:pPr marL="304793" indent="0"/>
            <a:r>
              <a:rPr lang="en-US" sz="2400" kern="0">
                <a:solidFill>
                  <a:schemeClr val="tx1">
                    <a:lumMod val="50000"/>
                  </a:schemeClr>
                </a:solidFill>
              </a:rPr>
              <a:t>Bug preserved after reduction!</a:t>
            </a:r>
          </a:p>
        </p:txBody>
      </p:sp>
      <p:sp>
        <p:nvSpPr>
          <p:cNvPr id="5" name="Rectangle 4">
            <a:extLst>
              <a:ext uri="{FF2B5EF4-FFF2-40B4-BE49-F238E27FC236}">
                <a16:creationId xmlns:a16="http://schemas.microsoft.com/office/drawing/2014/main" id="{3F3C94AA-905A-9DF9-29E0-2D554F94F6DA}"/>
              </a:ext>
            </a:extLst>
          </p:cNvPr>
          <p:cNvSpPr/>
          <p:nvPr/>
        </p:nvSpPr>
        <p:spPr>
          <a:xfrm>
            <a:off x="7896198" y="91488"/>
            <a:ext cx="1390934" cy="319790"/>
          </a:xfrm>
          <a:prstGeom prst="rect">
            <a:avLst/>
          </a:prstGeom>
          <a:solidFill>
            <a:srgbClr val="C8E7A8">
              <a:alpha val="59000"/>
            </a:srgbClr>
          </a:solidFill>
          <a:ln w="190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60000"/>
                    <a:lumOff val="40000"/>
                  </a:schemeClr>
                </a:solidFill>
              </a:rPr>
              <a:t>Quantum</a:t>
            </a:r>
          </a:p>
        </p:txBody>
      </p:sp>
      <p:sp>
        <p:nvSpPr>
          <p:cNvPr id="6" name="Rectangle 5">
            <a:extLst>
              <a:ext uri="{FF2B5EF4-FFF2-40B4-BE49-F238E27FC236}">
                <a16:creationId xmlns:a16="http://schemas.microsoft.com/office/drawing/2014/main" id="{2DA30142-AF1E-4A99-87A3-541E2BBE2D31}"/>
              </a:ext>
            </a:extLst>
          </p:cNvPr>
          <p:cNvSpPr/>
          <p:nvPr/>
        </p:nvSpPr>
        <p:spPr>
          <a:xfrm>
            <a:off x="9287132" y="102188"/>
            <a:ext cx="1390934" cy="319790"/>
          </a:xfrm>
          <a:prstGeom prst="rect">
            <a:avLst/>
          </a:prstGeom>
          <a:solidFill>
            <a:schemeClr val="bg2">
              <a:lumMod val="20000"/>
              <a:lumOff val="80000"/>
              <a:alpha val="80000"/>
            </a:schemeClr>
          </a:solidFill>
          <a:ln w="19050">
            <a:solidFill>
              <a:schemeClr val="tx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2"/>
                </a:solidFill>
              </a:rPr>
              <a:t>FPGA</a:t>
            </a:r>
          </a:p>
        </p:txBody>
      </p:sp>
      <p:sp>
        <p:nvSpPr>
          <p:cNvPr id="9" name="Rectangle 8">
            <a:extLst>
              <a:ext uri="{FF2B5EF4-FFF2-40B4-BE49-F238E27FC236}">
                <a16:creationId xmlns:a16="http://schemas.microsoft.com/office/drawing/2014/main" id="{05FDB669-4722-40CF-6F45-B8B31FB334D7}"/>
              </a:ext>
            </a:extLst>
          </p:cNvPr>
          <p:cNvSpPr/>
          <p:nvPr/>
        </p:nvSpPr>
        <p:spPr>
          <a:xfrm>
            <a:off x="10678066" y="91488"/>
            <a:ext cx="1390934" cy="341189"/>
          </a:xfrm>
          <a:prstGeom prst="rect">
            <a:avLst/>
          </a:prstGeom>
          <a:solidFill>
            <a:schemeClr val="accent5">
              <a:lumMod val="75000"/>
              <a:alpha val="80000"/>
            </a:schemeClr>
          </a:solidFill>
          <a:ln w="1905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50000"/>
                  </a:schemeClr>
                </a:solidFill>
              </a:rPr>
              <a:t>MLIR</a:t>
            </a:r>
          </a:p>
        </p:txBody>
      </p:sp>
      <p:sp>
        <p:nvSpPr>
          <p:cNvPr id="10" name="Text Placeholder 3">
            <a:extLst>
              <a:ext uri="{FF2B5EF4-FFF2-40B4-BE49-F238E27FC236}">
                <a16:creationId xmlns:a16="http://schemas.microsoft.com/office/drawing/2014/main" id="{4BDD7BB0-D465-1AB3-AEAC-4D9CD2C97528}"/>
              </a:ext>
            </a:extLst>
          </p:cNvPr>
          <p:cNvSpPr txBox="1">
            <a:spLocks/>
          </p:cNvSpPr>
          <p:nvPr/>
        </p:nvSpPr>
        <p:spPr>
          <a:xfrm>
            <a:off x="6531389" y="4260983"/>
            <a:ext cx="5120639" cy="86690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609585" marR="0" lvl="0" indent="-304792" algn="l" rtl="0" eaLnBrk="1" hangingPunct="1">
              <a:lnSpc>
                <a:spcPct val="100000"/>
              </a:lnSpc>
              <a:spcBef>
                <a:spcPts val="1000"/>
              </a:spcBef>
              <a:spcAft>
                <a:spcPts val="0"/>
              </a:spcAft>
              <a:buClr>
                <a:srgbClr val="58595B"/>
              </a:buClr>
              <a:buSzPts val="1400"/>
              <a:buFont typeface="Helvetica Neue"/>
              <a:buNone/>
              <a:defRPr sz="1400" b="1" i="0" u="none" strike="noStrike" cap="none">
                <a:solidFill>
                  <a:srgbClr val="58595B"/>
                </a:solidFill>
                <a:latin typeface="Helvetica Neue"/>
                <a:ea typeface="Helvetica Neue"/>
                <a:cs typeface="Helvetica Neue"/>
                <a:sym typeface="Helvetica Neue"/>
              </a:defRPr>
            </a:lvl1pPr>
            <a:lvl2pPr marL="1219170" marR="0" lvl="1" indent="-457189" algn="l" rtl="0" eaLnBrk="1" hangingPunct="1">
              <a:lnSpc>
                <a:spcPct val="90000"/>
              </a:lnSpc>
              <a:spcBef>
                <a:spcPts val="500"/>
              </a:spcBef>
              <a:spcAft>
                <a:spcPts val="0"/>
              </a:spcAft>
              <a:buClr>
                <a:srgbClr val="58595B"/>
              </a:buClr>
              <a:buSzPts val="1800"/>
              <a:buFont typeface="Arial"/>
              <a:buChar char="•"/>
              <a:defRPr sz="1400" b="0" i="0" u="none" strike="noStrike" cap="none">
                <a:solidFill>
                  <a:srgbClr val="58595B"/>
                </a:solidFill>
                <a:latin typeface="Helvetica Neue"/>
                <a:ea typeface="Helvetica Neue"/>
                <a:cs typeface="Helvetica Neue"/>
                <a:sym typeface="Helvetica Neue"/>
              </a:defRPr>
            </a:lvl2pPr>
            <a:lvl3pPr marL="1828754" marR="0" lvl="2" indent="-457189" algn="l" rtl="0" eaLnBrk="1" hangingPunct="1">
              <a:lnSpc>
                <a:spcPct val="90000"/>
              </a:lnSpc>
              <a:spcBef>
                <a:spcPts val="500"/>
              </a:spcBef>
              <a:spcAft>
                <a:spcPts val="0"/>
              </a:spcAft>
              <a:buClr>
                <a:srgbClr val="58595B"/>
              </a:buClr>
              <a:buSzPts val="1800"/>
              <a:buFont typeface="Arial"/>
              <a:buChar char="•"/>
              <a:defRPr sz="1400" b="0" i="0" u="none" strike="noStrike" cap="none">
                <a:solidFill>
                  <a:srgbClr val="58595B"/>
                </a:solidFill>
                <a:latin typeface="Helvetica Neue"/>
                <a:ea typeface="Helvetica Neue"/>
                <a:cs typeface="Helvetica Neue"/>
                <a:sym typeface="Helvetica Neue"/>
              </a:defRPr>
            </a:lvl3pPr>
            <a:lvl4pPr marL="2438339" marR="0" lvl="3" indent="-457189" algn="l" rtl="0" eaLnBrk="1" hangingPunct="1">
              <a:lnSpc>
                <a:spcPct val="90000"/>
              </a:lnSpc>
              <a:spcBef>
                <a:spcPts val="500"/>
              </a:spcBef>
              <a:spcAft>
                <a:spcPts val="0"/>
              </a:spcAft>
              <a:buClr>
                <a:srgbClr val="58595B"/>
              </a:buClr>
              <a:buSzPts val="1800"/>
              <a:buFont typeface="Arial"/>
              <a:buChar char="•"/>
              <a:defRPr sz="1400" b="0" i="0" u="none" strike="noStrike" cap="none">
                <a:solidFill>
                  <a:srgbClr val="58595B"/>
                </a:solidFill>
                <a:latin typeface="Helvetica Neue"/>
                <a:ea typeface="Helvetica Neue"/>
                <a:cs typeface="Helvetica Neue"/>
                <a:sym typeface="Helvetica Neue"/>
              </a:defRPr>
            </a:lvl4pPr>
            <a:lvl5pPr marL="3047924" marR="0" lvl="4" indent="-457189" algn="l" rtl="0" eaLnBrk="1" hangingPunct="1">
              <a:lnSpc>
                <a:spcPct val="90000"/>
              </a:lnSpc>
              <a:spcBef>
                <a:spcPts val="500"/>
              </a:spcBef>
              <a:spcAft>
                <a:spcPts val="0"/>
              </a:spcAft>
              <a:buClr>
                <a:srgbClr val="58595B"/>
              </a:buClr>
              <a:buSzPts val="1800"/>
              <a:buFont typeface="Arial"/>
              <a:buChar char="•"/>
              <a:defRPr sz="1400" b="0" i="0" u="none" strike="noStrike" cap="none">
                <a:solidFill>
                  <a:srgbClr val="58595B"/>
                </a:solidFill>
                <a:latin typeface="Helvetica Neue"/>
                <a:ea typeface="Helvetica Neue"/>
                <a:cs typeface="Helvetica Neue"/>
                <a:sym typeface="Helvetica Neue"/>
              </a:defRPr>
            </a:lvl5pPr>
            <a:lvl6pPr marL="3657509" marR="0" lvl="5" indent="-304792" algn="l" rtl="0" eaLnBrk="1" hangingPunct="1">
              <a:lnSpc>
                <a:spcPct val="90000"/>
              </a:lnSpc>
              <a:spcBef>
                <a:spcPts val="0"/>
              </a:spcBef>
              <a:spcAft>
                <a:spcPts val="0"/>
              </a:spcAft>
              <a:buClr>
                <a:schemeClr val="dk1"/>
              </a:buClr>
              <a:buSzPts val="1800"/>
              <a:buFont typeface="Arial"/>
              <a:buNone/>
              <a:defRPr sz="100" b="0" i="0" u="none" strike="noStrike" cap="none">
                <a:solidFill>
                  <a:schemeClr val="dk1"/>
                </a:solidFill>
                <a:latin typeface="Helvetica Neue"/>
                <a:ea typeface="Helvetica Neue"/>
                <a:cs typeface="Helvetica Neue"/>
                <a:sym typeface="Helvetica Neue"/>
              </a:defRPr>
            </a:lvl6pPr>
            <a:lvl7pPr marL="4267093" marR="0" lvl="6" indent="-457189" algn="l" rtl="0" eaLnBrk="1" hangingPunct="1">
              <a:lnSpc>
                <a:spcPct val="90000"/>
              </a:lnSpc>
              <a:spcBef>
                <a:spcPts val="800"/>
              </a:spcBef>
              <a:spcAft>
                <a:spcPts val="0"/>
              </a:spcAft>
              <a:buClr>
                <a:schemeClr val="dk1"/>
              </a:buClr>
              <a:buSzPts val="1800"/>
              <a:buFont typeface="Arial"/>
              <a:buChar char="•"/>
              <a:defRPr sz="5400" b="0" i="0" u="none" strike="noStrike" cap="none">
                <a:solidFill>
                  <a:schemeClr val="dk1"/>
                </a:solidFill>
                <a:latin typeface="Helvetica Neue"/>
                <a:ea typeface="Helvetica Neue"/>
                <a:cs typeface="Helvetica Neue"/>
                <a:sym typeface="Helvetica Neue"/>
              </a:defRPr>
            </a:lvl7pPr>
            <a:lvl8pPr marL="4876678" marR="0" lvl="7" indent="-457189" algn="l" rtl="0" eaLnBrk="1" hangingPunct="1">
              <a:lnSpc>
                <a:spcPct val="90000"/>
              </a:lnSpc>
              <a:spcBef>
                <a:spcPts val="800"/>
              </a:spcBef>
              <a:spcAft>
                <a:spcPts val="0"/>
              </a:spcAft>
              <a:buClr>
                <a:schemeClr val="dk1"/>
              </a:buClr>
              <a:buSzPts val="1800"/>
              <a:buFont typeface="Arial"/>
              <a:buChar char="•"/>
              <a:defRPr sz="100" b="0" i="0" u="none" strike="noStrike" cap="none">
                <a:solidFill>
                  <a:schemeClr val="dk1"/>
                </a:solidFill>
                <a:latin typeface="Helvetica Neue"/>
                <a:ea typeface="Helvetica Neue"/>
                <a:cs typeface="Helvetica Neue"/>
                <a:sym typeface="Helvetica Neue"/>
              </a:defRPr>
            </a:lvl8pPr>
            <a:lvl9pPr marL="5486263" marR="0" lvl="8" indent="-457189" algn="l" rtl="0" eaLnBrk="1" hangingPunct="1">
              <a:lnSpc>
                <a:spcPct val="90000"/>
              </a:lnSpc>
              <a:spcBef>
                <a:spcPts val="800"/>
              </a:spcBef>
              <a:spcAft>
                <a:spcPts val="0"/>
              </a:spcAft>
              <a:buClr>
                <a:schemeClr val="dk1"/>
              </a:buClr>
              <a:buSzPts val="1800"/>
              <a:buFont typeface="Arial"/>
              <a:buChar char="•"/>
              <a:defRPr sz="4150" b="0" i="0" u="none" strike="noStrike" cap="none">
                <a:solidFill>
                  <a:schemeClr val="dk1"/>
                </a:solidFill>
                <a:latin typeface="Helvetica Neue"/>
                <a:ea typeface="Helvetica Neue"/>
                <a:cs typeface="Helvetica Neue"/>
                <a:sym typeface="Helvetica Neue"/>
              </a:defRPr>
            </a:lvl9pPr>
          </a:lstStyle>
          <a:p>
            <a:pPr marL="304793" indent="0"/>
            <a:r>
              <a:rPr lang="en-US" altLang="zh-CN" sz="2400" kern="0">
                <a:solidFill>
                  <a:schemeClr val="tx1">
                    <a:lumMod val="50000"/>
                  </a:schemeClr>
                </a:solidFill>
              </a:rPr>
              <a:t>1-minimal: no more code can be removed</a:t>
            </a:r>
            <a:endParaRPr lang="en-US" sz="2400" kern="0">
              <a:solidFill>
                <a:schemeClr val="tx1">
                  <a:lumMod val="50000"/>
                </a:schemeClr>
              </a:solidFill>
            </a:endParaRPr>
          </a:p>
        </p:txBody>
      </p:sp>
    </p:spTree>
    <p:extLst>
      <p:ext uri="{BB962C8B-B14F-4D97-AF65-F5344CB8AC3E}">
        <p14:creationId xmlns:p14="http://schemas.microsoft.com/office/powerpoint/2010/main" val="21890271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2CA71-F717-12E8-62EC-F0F52726971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3D729ED-1C0A-9E19-BAC1-8520EA3F8FBA}"/>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pPr marL="0" lvl="0" indent="0" algn="l" rtl="0">
                <a:spcBef>
                  <a:spcPts val="0"/>
                </a:spcBef>
                <a:spcAft>
                  <a:spcPts val="0"/>
                </a:spcAft>
                <a:buNone/>
              </a:pPr>
              <a:t>47</a:t>
            </a:fld>
            <a:endParaRPr lang="en-US"/>
          </a:p>
        </p:txBody>
      </p:sp>
      <p:sp>
        <p:nvSpPr>
          <p:cNvPr id="7" name="Google Shape;158;p21">
            <a:extLst>
              <a:ext uri="{FF2B5EF4-FFF2-40B4-BE49-F238E27FC236}">
                <a16:creationId xmlns:a16="http://schemas.microsoft.com/office/drawing/2014/main" id="{F2237112-2609-599E-C709-CE972EFF874B}"/>
              </a:ext>
            </a:extLst>
          </p:cNvPr>
          <p:cNvSpPr txBox="1">
            <a:spLocks noGrp="1"/>
          </p:cNvSpPr>
          <p:nvPr>
            <p:ph type="title"/>
          </p:nvPr>
        </p:nvSpPr>
        <p:spPr>
          <a:xfrm>
            <a:off x="853439" y="622043"/>
            <a:ext cx="10363200" cy="387798"/>
          </a:xfrm>
        </p:spPr>
        <p:txBody>
          <a:bodyPr spcFirstLastPara="1" wrap="square" lIns="0" tIns="0" rIns="0" bIns="0" anchor="b" anchorCtr="0">
            <a:normAutofit/>
          </a:bodyPr>
          <a:lstStyle/>
          <a:p>
            <a:r>
              <a:rPr lang="en-US" altLang="ja-JP">
                <a:solidFill>
                  <a:schemeClr val="tx1">
                    <a:lumMod val="50000"/>
                  </a:schemeClr>
                </a:solidFill>
              </a:rPr>
              <a:t>Challenge 1: 1-minimal is not enough.</a:t>
            </a:r>
            <a:endParaRPr lang="ja-JP" altLang="en-US">
              <a:solidFill>
                <a:schemeClr val="tx1">
                  <a:lumMod val="50000"/>
                </a:schemeClr>
              </a:solidFill>
            </a:endParaRPr>
          </a:p>
        </p:txBody>
      </p:sp>
      <p:sp>
        <p:nvSpPr>
          <p:cNvPr id="5" name="Rectangle 4">
            <a:extLst>
              <a:ext uri="{FF2B5EF4-FFF2-40B4-BE49-F238E27FC236}">
                <a16:creationId xmlns:a16="http://schemas.microsoft.com/office/drawing/2014/main" id="{35BD42D3-D61D-1BE5-CDAF-4AB24F93E2BD}"/>
              </a:ext>
            </a:extLst>
          </p:cNvPr>
          <p:cNvSpPr/>
          <p:nvPr/>
        </p:nvSpPr>
        <p:spPr>
          <a:xfrm>
            <a:off x="853439" y="1474814"/>
            <a:ext cx="5821682" cy="355309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err="1">
                <a:solidFill>
                  <a:schemeClr val="tx1">
                    <a:lumMod val="50000"/>
                  </a:schemeClr>
                </a:solidFill>
              </a:rPr>
              <a:t>func.func</a:t>
            </a:r>
            <a:r>
              <a:rPr lang="en-US">
                <a:solidFill>
                  <a:schemeClr val="tx1">
                    <a:lumMod val="50000"/>
                  </a:schemeClr>
                </a:solidFill>
              </a:rPr>
              <a:t> @main() {</a:t>
            </a:r>
          </a:p>
          <a:p>
            <a:r>
              <a:rPr lang="en-US">
                <a:solidFill>
                  <a:schemeClr val="tx1">
                    <a:lumMod val="50000"/>
                  </a:schemeClr>
                </a:solidFill>
              </a:rPr>
              <a:t>…</a:t>
            </a:r>
          </a:p>
          <a:p>
            <a:r>
              <a:rPr lang="en-US">
                <a:solidFill>
                  <a:schemeClr val="tx1">
                    <a:lumMod val="50000"/>
                  </a:schemeClr>
                </a:solidFill>
              </a:rPr>
              <a:t> call @</a:t>
            </a:r>
            <a:r>
              <a:rPr lang="en-US" err="1">
                <a:solidFill>
                  <a:schemeClr val="tx1">
                    <a:lumMod val="50000"/>
                  </a:schemeClr>
                </a:solidFill>
              </a:rPr>
              <a:t>matmul</a:t>
            </a:r>
            <a:r>
              <a:rPr lang="en-US">
                <a:solidFill>
                  <a:schemeClr val="tx1">
                    <a:lumMod val="50000"/>
                  </a:schemeClr>
                </a:solidFill>
              </a:rPr>
              <a:t>(%2, %0, %1):(</a:t>
            </a:r>
            <a:r>
              <a:rPr lang="en-US" err="1">
                <a:solidFill>
                  <a:schemeClr val="tx1">
                    <a:lumMod val="50000"/>
                  </a:schemeClr>
                </a:solidFill>
              </a:rPr>
              <a:t>memref</a:t>
            </a:r>
            <a:r>
              <a:rPr lang="en-US">
                <a:solidFill>
                  <a:schemeClr val="tx1">
                    <a:lumMod val="50000"/>
                  </a:schemeClr>
                </a:solidFill>
              </a:rPr>
              <a:t>&lt;128x128xf32&gt;, </a:t>
            </a:r>
            <a:r>
              <a:rPr lang="en-US" err="1">
                <a:solidFill>
                  <a:schemeClr val="tx1">
                    <a:lumMod val="50000"/>
                  </a:schemeClr>
                </a:solidFill>
              </a:rPr>
              <a:t>memref</a:t>
            </a:r>
            <a:r>
              <a:rPr lang="en-US">
                <a:solidFill>
                  <a:schemeClr val="tx1">
                    <a:lumMod val="50000"/>
                  </a:schemeClr>
                </a:solidFill>
              </a:rPr>
              <a:t>&lt;128x128xf32&gt;, </a:t>
            </a:r>
            <a:r>
              <a:rPr lang="en-US" err="1">
                <a:solidFill>
                  <a:schemeClr val="tx1">
                    <a:lumMod val="50000"/>
                  </a:schemeClr>
                </a:solidFill>
              </a:rPr>
              <a:t>memref</a:t>
            </a:r>
            <a:r>
              <a:rPr lang="en-US">
                <a:solidFill>
                  <a:schemeClr val="tx1">
                    <a:lumMod val="50000"/>
                  </a:schemeClr>
                </a:solidFill>
              </a:rPr>
              <a:t>&lt;128x128xf32&gt;) -&gt; ()</a:t>
            </a:r>
          </a:p>
          <a:p>
            <a:r>
              <a:rPr lang="en-US">
                <a:solidFill>
                  <a:schemeClr val="tx1">
                    <a:lumMod val="50000"/>
                  </a:schemeClr>
                </a:solidFill>
              </a:rPr>
              <a:t>  </a:t>
            </a:r>
            <a:r>
              <a:rPr lang="en-US" err="1">
                <a:solidFill>
                  <a:schemeClr val="tx1">
                    <a:lumMod val="50000"/>
                  </a:schemeClr>
                </a:solidFill>
              </a:rPr>
              <a:t>scf.for</a:t>
            </a:r>
            <a:r>
              <a:rPr lang="en-US">
                <a:solidFill>
                  <a:schemeClr val="tx1">
                    <a:lumMod val="50000"/>
                  </a:schemeClr>
                </a:solidFill>
              </a:rPr>
              <a:t> %arg0 = %c0 to %c128 step %c1 {</a:t>
            </a:r>
          </a:p>
          <a:p>
            <a:r>
              <a:rPr lang="en-US">
                <a:solidFill>
                  <a:schemeClr val="tx1">
                    <a:lumMod val="50000"/>
                  </a:schemeClr>
                </a:solidFill>
              </a:rPr>
              <a:t>    </a:t>
            </a:r>
            <a:r>
              <a:rPr lang="en-US" err="1">
                <a:solidFill>
                  <a:schemeClr val="tx1">
                    <a:lumMod val="50000"/>
                  </a:schemeClr>
                </a:solidFill>
              </a:rPr>
              <a:t>scf.for</a:t>
            </a:r>
            <a:r>
              <a:rPr lang="en-US">
                <a:solidFill>
                  <a:schemeClr val="tx1">
                    <a:lumMod val="50000"/>
                  </a:schemeClr>
                </a:solidFill>
              </a:rPr>
              <a:t> %arg1 = %c0 to %c128 step %c1 {</a:t>
            </a:r>
          </a:p>
          <a:p>
            <a:r>
              <a:rPr lang="en-US">
                <a:solidFill>
                  <a:schemeClr val="tx1">
                    <a:lumMod val="50000"/>
                  </a:schemeClr>
                </a:solidFill>
              </a:rPr>
              <a:t>      %3 = </a:t>
            </a:r>
            <a:r>
              <a:rPr lang="en-US" err="1">
                <a:solidFill>
                  <a:schemeClr val="tx1">
                    <a:lumMod val="50000"/>
                  </a:schemeClr>
                </a:solidFill>
              </a:rPr>
              <a:t>memref.load</a:t>
            </a:r>
            <a:r>
              <a:rPr lang="en-US">
                <a:solidFill>
                  <a:schemeClr val="tx1">
                    <a:lumMod val="50000"/>
                  </a:schemeClr>
                </a:solidFill>
              </a:rPr>
              <a:t> %2[%arg0, %arg1] : </a:t>
            </a:r>
            <a:r>
              <a:rPr lang="en-US" err="1">
                <a:solidFill>
                  <a:schemeClr val="tx1">
                    <a:lumMod val="50000"/>
                  </a:schemeClr>
                </a:solidFill>
              </a:rPr>
              <a:t>memref</a:t>
            </a:r>
            <a:r>
              <a:rPr lang="en-US">
                <a:solidFill>
                  <a:schemeClr val="tx1">
                    <a:lumMod val="50000"/>
                  </a:schemeClr>
                </a:solidFill>
              </a:rPr>
              <a:t>&lt;128x128xf32&gt; </a:t>
            </a:r>
          </a:p>
          <a:p>
            <a:r>
              <a:rPr lang="en-US">
                <a:solidFill>
                  <a:schemeClr val="tx1">
                    <a:lumMod val="50000"/>
                  </a:schemeClr>
                </a:solidFill>
              </a:rPr>
              <a:t>      %4 = </a:t>
            </a:r>
            <a:r>
              <a:rPr lang="en-US" err="1">
                <a:solidFill>
                  <a:schemeClr val="tx1">
                    <a:lumMod val="50000"/>
                  </a:schemeClr>
                </a:solidFill>
              </a:rPr>
              <a:t>arith.cmpf</a:t>
            </a:r>
            <a:r>
              <a:rPr lang="en-US">
                <a:solidFill>
                  <a:schemeClr val="tx1">
                    <a:lumMod val="50000"/>
                  </a:schemeClr>
                </a:solidFill>
              </a:rPr>
              <a:t> </a:t>
            </a:r>
            <a:r>
              <a:rPr lang="en-US" err="1">
                <a:solidFill>
                  <a:schemeClr val="tx1">
                    <a:lumMod val="50000"/>
                  </a:schemeClr>
                </a:solidFill>
              </a:rPr>
              <a:t>oeq</a:t>
            </a:r>
            <a:r>
              <a:rPr lang="en-US">
                <a:solidFill>
                  <a:schemeClr val="tx1">
                    <a:lumMod val="50000"/>
                  </a:schemeClr>
                </a:solidFill>
              </a:rPr>
              <a:t>, %3, %cst_0 : f32 -&gt; i1 </a:t>
            </a:r>
          </a:p>
          <a:p>
            <a:r>
              <a:rPr lang="en-US">
                <a:solidFill>
                  <a:schemeClr val="tx1">
                    <a:lumMod val="50000"/>
                  </a:schemeClr>
                </a:solidFill>
              </a:rPr>
              <a:t>        </a:t>
            </a:r>
            <a:r>
              <a:rPr lang="en-US" err="1">
                <a:solidFill>
                  <a:schemeClr val="tx1">
                    <a:lumMod val="50000"/>
                  </a:schemeClr>
                </a:solidFill>
              </a:rPr>
              <a:t>cf.assert</a:t>
            </a:r>
            <a:r>
              <a:rPr lang="en-US">
                <a:solidFill>
                  <a:schemeClr val="tx1">
                    <a:lumMod val="50000"/>
                  </a:schemeClr>
                </a:solidFill>
              </a:rPr>
              <a:t> %4, ”Wrong output"}}</a:t>
            </a:r>
          </a:p>
          <a:p>
            <a:r>
              <a:rPr lang="en-US">
                <a:solidFill>
                  <a:schemeClr val="tx1">
                    <a:lumMod val="50000"/>
                  </a:schemeClr>
                </a:solidFill>
              </a:rPr>
              <a:t>...</a:t>
            </a:r>
          </a:p>
          <a:p>
            <a:r>
              <a:rPr lang="en-US">
                <a:solidFill>
                  <a:schemeClr val="tx1">
                    <a:lumMod val="50000"/>
                  </a:schemeClr>
                </a:solidFill>
              </a:rPr>
              <a:t>return}}</a:t>
            </a:r>
          </a:p>
        </p:txBody>
      </p:sp>
      <p:sp>
        <p:nvSpPr>
          <p:cNvPr id="8" name="Rectangle 7">
            <a:extLst>
              <a:ext uri="{FF2B5EF4-FFF2-40B4-BE49-F238E27FC236}">
                <a16:creationId xmlns:a16="http://schemas.microsoft.com/office/drawing/2014/main" id="{D7704DB5-301F-1655-27E9-B6F3B2C9F327}"/>
              </a:ext>
            </a:extLst>
          </p:cNvPr>
          <p:cNvSpPr/>
          <p:nvPr/>
        </p:nvSpPr>
        <p:spPr>
          <a:xfrm>
            <a:off x="1419717" y="2089277"/>
            <a:ext cx="2408004" cy="3877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E6B5B65-1997-37F6-E556-C5E1207E933A}"/>
              </a:ext>
            </a:extLst>
          </p:cNvPr>
          <p:cNvSpPr/>
          <p:nvPr/>
        </p:nvSpPr>
        <p:spPr>
          <a:xfrm>
            <a:off x="1041991" y="2732567"/>
            <a:ext cx="861237" cy="5528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4705D4D-C5B8-D825-AC87-98246589C895}"/>
              </a:ext>
            </a:extLst>
          </p:cNvPr>
          <p:cNvSpPr/>
          <p:nvPr/>
        </p:nvSpPr>
        <p:spPr>
          <a:xfrm>
            <a:off x="1903228" y="3227215"/>
            <a:ext cx="1371600" cy="3137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3">
            <a:extLst>
              <a:ext uri="{FF2B5EF4-FFF2-40B4-BE49-F238E27FC236}">
                <a16:creationId xmlns:a16="http://schemas.microsoft.com/office/drawing/2014/main" id="{1BAE32A8-0025-04B7-360F-F3755B8916AA}"/>
              </a:ext>
            </a:extLst>
          </p:cNvPr>
          <p:cNvSpPr txBox="1">
            <a:spLocks/>
          </p:cNvSpPr>
          <p:nvPr/>
        </p:nvSpPr>
        <p:spPr>
          <a:xfrm>
            <a:off x="6863673" y="1586144"/>
            <a:ext cx="5120639" cy="3595856"/>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609585" marR="0" lvl="0" indent="-304792" algn="l" rtl="0" eaLnBrk="1" hangingPunct="1">
              <a:lnSpc>
                <a:spcPct val="100000"/>
              </a:lnSpc>
              <a:spcBef>
                <a:spcPts val="1000"/>
              </a:spcBef>
              <a:spcAft>
                <a:spcPts val="0"/>
              </a:spcAft>
              <a:buClr>
                <a:srgbClr val="58595B"/>
              </a:buClr>
              <a:buSzPts val="1400"/>
              <a:buFont typeface="Helvetica Neue"/>
              <a:buNone/>
              <a:defRPr sz="1400" b="1" i="0" u="none" strike="noStrike" cap="none">
                <a:solidFill>
                  <a:srgbClr val="58595B"/>
                </a:solidFill>
                <a:latin typeface="Helvetica Neue"/>
                <a:ea typeface="Helvetica Neue"/>
                <a:cs typeface="Helvetica Neue"/>
                <a:sym typeface="Helvetica Neue"/>
              </a:defRPr>
            </a:lvl1pPr>
            <a:lvl2pPr marL="1219170" marR="0" lvl="1" indent="-457189" algn="l" rtl="0" eaLnBrk="1" hangingPunct="1">
              <a:lnSpc>
                <a:spcPct val="90000"/>
              </a:lnSpc>
              <a:spcBef>
                <a:spcPts val="500"/>
              </a:spcBef>
              <a:spcAft>
                <a:spcPts val="0"/>
              </a:spcAft>
              <a:buClr>
                <a:srgbClr val="58595B"/>
              </a:buClr>
              <a:buSzPts val="1800"/>
              <a:buFont typeface="Arial"/>
              <a:buChar char="•"/>
              <a:defRPr sz="1400" b="0" i="0" u="none" strike="noStrike" cap="none">
                <a:solidFill>
                  <a:srgbClr val="58595B"/>
                </a:solidFill>
                <a:latin typeface="Helvetica Neue"/>
                <a:ea typeface="Helvetica Neue"/>
                <a:cs typeface="Helvetica Neue"/>
                <a:sym typeface="Helvetica Neue"/>
              </a:defRPr>
            </a:lvl2pPr>
            <a:lvl3pPr marL="1828754" marR="0" lvl="2" indent="-457189" algn="l" rtl="0" eaLnBrk="1" hangingPunct="1">
              <a:lnSpc>
                <a:spcPct val="90000"/>
              </a:lnSpc>
              <a:spcBef>
                <a:spcPts val="500"/>
              </a:spcBef>
              <a:spcAft>
                <a:spcPts val="0"/>
              </a:spcAft>
              <a:buClr>
                <a:srgbClr val="58595B"/>
              </a:buClr>
              <a:buSzPts val="1800"/>
              <a:buFont typeface="Arial"/>
              <a:buChar char="•"/>
              <a:defRPr sz="1400" b="0" i="0" u="none" strike="noStrike" cap="none">
                <a:solidFill>
                  <a:srgbClr val="58595B"/>
                </a:solidFill>
                <a:latin typeface="Helvetica Neue"/>
                <a:ea typeface="Helvetica Neue"/>
                <a:cs typeface="Helvetica Neue"/>
                <a:sym typeface="Helvetica Neue"/>
              </a:defRPr>
            </a:lvl3pPr>
            <a:lvl4pPr marL="2438339" marR="0" lvl="3" indent="-457189" algn="l" rtl="0" eaLnBrk="1" hangingPunct="1">
              <a:lnSpc>
                <a:spcPct val="90000"/>
              </a:lnSpc>
              <a:spcBef>
                <a:spcPts val="500"/>
              </a:spcBef>
              <a:spcAft>
                <a:spcPts val="0"/>
              </a:spcAft>
              <a:buClr>
                <a:srgbClr val="58595B"/>
              </a:buClr>
              <a:buSzPts val="1800"/>
              <a:buFont typeface="Arial"/>
              <a:buChar char="•"/>
              <a:defRPr sz="1400" b="0" i="0" u="none" strike="noStrike" cap="none">
                <a:solidFill>
                  <a:srgbClr val="58595B"/>
                </a:solidFill>
                <a:latin typeface="Helvetica Neue"/>
                <a:ea typeface="Helvetica Neue"/>
                <a:cs typeface="Helvetica Neue"/>
                <a:sym typeface="Helvetica Neue"/>
              </a:defRPr>
            </a:lvl4pPr>
            <a:lvl5pPr marL="3047924" marR="0" lvl="4" indent="-457189" algn="l" rtl="0" eaLnBrk="1" hangingPunct="1">
              <a:lnSpc>
                <a:spcPct val="90000"/>
              </a:lnSpc>
              <a:spcBef>
                <a:spcPts val="500"/>
              </a:spcBef>
              <a:spcAft>
                <a:spcPts val="0"/>
              </a:spcAft>
              <a:buClr>
                <a:srgbClr val="58595B"/>
              </a:buClr>
              <a:buSzPts val="1800"/>
              <a:buFont typeface="Arial"/>
              <a:buChar char="•"/>
              <a:defRPr sz="1400" b="0" i="0" u="none" strike="noStrike" cap="none">
                <a:solidFill>
                  <a:srgbClr val="58595B"/>
                </a:solidFill>
                <a:latin typeface="Helvetica Neue"/>
                <a:ea typeface="Helvetica Neue"/>
                <a:cs typeface="Helvetica Neue"/>
                <a:sym typeface="Helvetica Neue"/>
              </a:defRPr>
            </a:lvl5pPr>
            <a:lvl6pPr marL="3657509" marR="0" lvl="5" indent="-304792" algn="l" rtl="0" eaLnBrk="1" hangingPunct="1">
              <a:lnSpc>
                <a:spcPct val="90000"/>
              </a:lnSpc>
              <a:spcBef>
                <a:spcPts val="0"/>
              </a:spcBef>
              <a:spcAft>
                <a:spcPts val="0"/>
              </a:spcAft>
              <a:buClr>
                <a:schemeClr val="dk1"/>
              </a:buClr>
              <a:buSzPts val="1800"/>
              <a:buFont typeface="Arial"/>
              <a:buNone/>
              <a:defRPr sz="100" b="0" i="0" u="none" strike="noStrike" cap="none">
                <a:solidFill>
                  <a:schemeClr val="dk1"/>
                </a:solidFill>
                <a:latin typeface="Helvetica Neue"/>
                <a:ea typeface="Helvetica Neue"/>
                <a:cs typeface="Helvetica Neue"/>
                <a:sym typeface="Helvetica Neue"/>
              </a:defRPr>
            </a:lvl6pPr>
            <a:lvl7pPr marL="4267093" marR="0" lvl="6" indent="-457189" algn="l" rtl="0" eaLnBrk="1" hangingPunct="1">
              <a:lnSpc>
                <a:spcPct val="90000"/>
              </a:lnSpc>
              <a:spcBef>
                <a:spcPts val="800"/>
              </a:spcBef>
              <a:spcAft>
                <a:spcPts val="0"/>
              </a:spcAft>
              <a:buClr>
                <a:schemeClr val="dk1"/>
              </a:buClr>
              <a:buSzPts val="1800"/>
              <a:buFont typeface="Arial"/>
              <a:buChar char="•"/>
              <a:defRPr sz="5400" b="0" i="0" u="none" strike="noStrike" cap="none">
                <a:solidFill>
                  <a:schemeClr val="dk1"/>
                </a:solidFill>
                <a:latin typeface="Helvetica Neue"/>
                <a:ea typeface="Helvetica Neue"/>
                <a:cs typeface="Helvetica Neue"/>
                <a:sym typeface="Helvetica Neue"/>
              </a:defRPr>
            </a:lvl7pPr>
            <a:lvl8pPr marL="4876678" marR="0" lvl="7" indent="-457189" algn="l" rtl="0" eaLnBrk="1" hangingPunct="1">
              <a:lnSpc>
                <a:spcPct val="90000"/>
              </a:lnSpc>
              <a:spcBef>
                <a:spcPts val="800"/>
              </a:spcBef>
              <a:spcAft>
                <a:spcPts val="0"/>
              </a:spcAft>
              <a:buClr>
                <a:schemeClr val="dk1"/>
              </a:buClr>
              <a:buSzPts val="1800"/>
              <a:buFont typeface="Arial"/>
              <a:buChar char="•"/>
              <a:defRPr sz="100" b="0" i="0" u="none" strike="noStrike" cap="none">
                <a:solidFill>
                  <a:schemeClr val="dk1"/>
                </a:solidFill>
                <a:latin typeface="Helvetica Neue"/>
                <a:ea typeface="Helvetica Neue"/>
                <a:cs typeface="Helvetica Neue"/>
                <a:sym typeface="Helvetica Neue"/>
              </a:defRPr>
            </a:lvl8pPr>
            <a:lvl9pPr marL="5486263" marR="0" lvl="8" indent="-457189" algn="l" rtl="0" eaLnBrk="1" hangingPunct="1">
              <a:lnSpc>
                <a:spcPct val="90000"/>
              </a:lnSpc>
              <a:spcBef>
                <a:spcPts val="800"/>
              </a:spcBef>
              <a:spcAft>
                <a:spcPts val="0"/>
              </a:spcAft>
              <a:buClr>
                <a:schemeClr val="dk1"/>
              </a:buClr>
              <a:buSzPts val="1800"/>
              <a:buFont typeface="Arial"/>
              <a:buChar char="•"/>
              <a:defRPr sz="4150" b="0" i="0" u="none" strike="noStrike" cap="none">
                <a:solidFill>
                  <a:schemeClr val="dk1"/>
                </a:solidFill>
                <a:latin typeface="Helvetica Neue"/>
                <a:ea typeface="Helvetica Neue"/>
                <a:cs typeface="Helvetica Neue"/>
                <a:sym typeface="Helvetica Neue"/>
              </a:defRPr>
            </a:lvl9pPr>
          </a:lstStyle>
          <a:p>
            <a:pPr marL="304793" indent="0"/>
            <a:r>
              <a:rPr lang="en-US" sz="2400" kern="0">
                <a:solidFill>
                  <a:schemeClr val="tx1">
                    <a:lumMod val="50000"/>
                  </a:schemeClr>
                </a:solidFill>
              </a:rPr>
              <a:t>Wrong implementation of @</a:t>
            </a:r>
            <a:r>
              <a:rPr lang="en-US" sz="2400" kern="0" err="1">
                <a:solidFill>
                  <a:schemeClr val="tx1">
                    <a:lumMod val="50000"/>
                  </a:schemeClr>
                </a:solidFill>
              </a:rPr>
              <a:t>matmul</a:t>
            </a:r>
            <a:r>
              <a:rPr lang="en-US" sz="2400" kern="0">
                <a:solidFill>
                  <a:schemeClr val="tx1">
                    <a:lumMod val="50000"/>
                  </a:schemeClr>
                </a:solidFill>
              </a:rPr>
              <a:t>?</a:t>
            </a:r>
          </a:p>
          <a:p>
            <a:pPr marL="304793" indent="0"/>
            <a:endParaRPr lang="en-US" sz="2400" kern="0">
              <a:solidFill>
                <a:schemeClr val="tx1">
                  <a:lumMod val="50000"/>
                </a:schemeClr>
              </a:solidFill>
            </a:endParaRPr>
          </a:p>
          <a:p>
            <a:pPr marL="304793" indent="0"/>
            <a:r>
              <a:rPr lang="en-US" sz="2400" kern="0">
                <a:solidFill>
                  <a:schemeClr val="tx1">
                    <a:lumMod val="50000"/>
                  </a:schemeClr>
                </a:solidFill>
              </a:rPr>
              <a:t>Incorrect compilation for nested for loop?</a:t>
            </a:r>
          </a:p>
          <a:p>
            <a:pPr marL="304793" indent="0"/>
            <a:endParaRPr lang="en-US" sz="2400" kern="0">
              <a:solidFill>
                <a:schemeClr val="tx1">
                  <a:lumMod val="50000"/>
                </a:schemeClr>
              </a:solidFill>
            </a:endParaRPr>
          </a:p>
          <a:p>
            <a:pPr marL="304793" indent="0"/>
            <a:r>
              <a:rPr lang="en-US" sz="2400" kern="0">
                <a:solidFill>
                  <a:schemeClr val="tx1">
                    <a:lumMod val="50000"/>
                  </a:schemeClr>
                </a:solidFill>
              </a:rPr>
              <a:t>Incorrect memory load operation?</a:t>
            </a:r>
          </a:p>
        </p:txBody>
      </p:sp>
      <p:sp>
        <p:nvSpPr>
          <p:cNvPr id="2" name="Rectangle 1">
            <a:extLst>
              <a:ext uri="{FF2B5EF4-FFF2-40B4-BE49-F238E27FC236}">
                <a16:creationId xmlns:a16="http://schemas.microsoft.com/office/drawing/2014/main" id="{C96CFD1D-4AE9-556E-784C-4BBD976276F6}"/>
              </a:ext>
            </a:extLst>
          </p:cNvPr>
          <p:cNvSpPr/>
          <p:nvPr/>
        </p:nvSpPr>
        <p:spPr>
          <a:xfrm>
            <a:off x="7896198" y="91488"/>
            <a:ext cx="1390934" cy="319790"/>
          </a:xfrm>
          <a:prstGeom prst="rect">
            <a:avLst/>
          </a:prstGeom>
          <a:solidFill>
            <a:srgbClr val="C8E7A8">
              <a:alpha val="59000"/>
            </a:srgbClr>
          </a:solidFill>
          <a:ln w="190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60000"/>
                    <a:lumOff val="40000"/>
                  </a:schemeClr>
                </a:solidFill>
              </a:rPr>
              <a:t>Quantum</a:t>
            </a:r>
          </a:p>
        </p:txBody>
      </p:sp>
      <p:sp>
        <p:nvSpPr>
          <p:cNvPr id="3" name="Rectangle 2">
            <a:extLst>
              <a:ext uri="{FF2B5EF4-FFF2-40B4-BE49-F238E27FC236}">
                <a16:creationId xmlns:a16="http://schemas.microsoft.com/office/drawing/2014/main" id="{B7F2E838-9535-91F8-551A-80FA4E9EBE35}"/>
              </a:ext>
            </a:extLst>
          </p:cNvPr>
          <p:cNvSpPr/>
          <p:nvPr/>
        </p:nvSpPr>
        <p:spPr>
          <a:xfrm>
            <a:off x="9287132" y="102188"/>
            <a:ext cx="1390934" cy="319790"/>
          </a:xfrm>
          <a:prstGeom prst="rect">
            <a:avLst/>
          </a:prstGeom>
          <a:solidFill>
            <a:schemeClr val="bg2">
              <a:lumMod val="20000"/>
              <a:lumOff val="80000"/>
              <a:alpha val="80000"/>
            </a:schemeClr>
          </a:solidFill>
          <a:ln w="19050">
            <a:solidFill>
              <a:schemeClr val="tx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2"/>
                </a:solidFill>
              </a:rPr>
              <a:t>FPGA</a:t>
            </a:r>
          </a:p>
        </p:txBody>
      </p:sp>
      <p:sp>
        <p:nvSpPr>
          <p:cNvPr id="6" name="Rectangle 5">
            <a:extLst>
              <a:ext uri="{FF2B5EF4-FFF2-40B4-BE49-F238E27FC236}">
                <a16:creationId xmlns:a16="http://schemas.microsoft.com/office/drawing/2014/main" id="{65AFFD8D-7511-B278-7484-18336BFCC910}"/>
              </a:ext>
            </a:extLst>
          </p:cNvPr>
          <p:cNvSpPr/>
          <p:nvPr/>
        </p:nvSpPr>
        <p:spPr>
          <a:xfrm>
            <a:off x="10678066" y="91488"/>
            <a:ext cx="1390934" cy="341189"/>
          </a:xfrm>
          <a:prstGeom prst="rect">
            <a:avLst/>
          </a:prstGeom>
          <a:solidFill>
            <a:schemeClr val="accent5">
              <a:lumMod val="75000"/>
              <a:alpha val="80000"/>
            </a:schemeClr>
          </a:solidFill>
          <a:ln w="1905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50000"/>
                  </a:schemeClr>
                </a:solidFill>
              </a:rPr>
              <a:t>MLIR</a:t>
            </a:r>
          </a:p>
        </p:txBody>
      </p:sp>
    </p:spTree>
    <p:extLst>
      <p:ext uri="{BB962C8B-B14F-4D97-AF65-F5344CB8AC3E}">
        <p14:creationId xmlns:p14="http://schemas.microsoft.com/office/powerpoint/2010/main" val="261833958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38C60-1D9B-7F8D-A83E-064317521FE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56BAB1-6C77-9A9D-1130-EC5BE36A2B9B}"/>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pPr marL="0" lvl="0" indent="0" algn="l" rtl="0">
                <a:spcBef>
                  <a:spcPts val="0"/>
                </a:spcBef>
                <a:spcAft>
                  <a:spcPts val="0"/>
                </a:spcAft>
                <a:buNone/>
              </a:pPr>
              <a:t>48</a:t>
            </a:fld>
            <a:endParaRPr lang="en-US"/>
          </a:p>
        </p:txBody>
      </p:sp>
      <p:sp>
        <p:nvSpPr>
          <p:cNvPr id="7" name="Google Shape;158;p21">
            <a:extLst>
              <a:ext uri="{FF2B5EF4-FFF2-40B4-BE49-F238E27FC236}">
                <a16:creationId xmlns:a16="http://schemas.microsoft.com/office/drawing/2014/main" id="{EE540671-4715-748D-0BA0-8D14D1E4B600}"/>
              </a:ext>
            </a:extLst>
          </p:cNvPr>
          <p:cNvSpPr txBox="1">
            <a:spLocks noGrp="1"/>
          </p:cNvSpPr>
          <p:nvPr>
            <p:ph type="title"/>
          </p:nvPr>
        </p:nvSpPr>
        <p:spPr>
          <a:xfrm>
            <a:off x="853439" y="622043"/>
            <a:ext cx="10363200" cy="387798"/>
          </a:xfrm>
        </p:spPr>
        <p:txBody>
          <a:bodyPr spcFirstLastPara="1" wrap="square" lIns="0" tIns="0" rIns="0" bIns="0" anchor="b" anchorCtr="0">
            <a:normAutofit/>
          </a:bodyPr>
          <a:lstStyle/>
          <a:p>
            <a:r>
              <a:rPr lang="en-US" altLang="ja-JP">
                <a:solidFill>
                  <a:schemeClr val="tx1">
                    <a:lumMod val="50000"/>
                  </a:schemeClr>
                </a:solidFill>
              </a:rPr>
              <a:t>Challenge 2: Compilation path isolation is time consuming.</a:t>
            </a:r>
            <a:endParaRPr lang="ja-JP" altLang="en-US">
              <a:solidFill>
                <a:schemeClr val="tx1">
                  <a:lumMod val="50000"/>
                </a:schemeClr>
              </a:solidFill>
            </a:endParaRPr>
          </a:p>
        </p:txBody>
      </p:sp>
      <p:sp>
        <p:nvSpPr>
          <p:cNvPr id="5" name="Rectangle 4">
            <a:extLst>
              <a:ext uri="{FF2B5EF4-FFF2-40B4-BE49-F238E27FC236}">
                <a16:creationId xmlns:a16="http://schemas.microsoft.com/office/drawing/2014/main" id="{6AB7EEAB-AEE1-A362-BF83-DDBF84A9C2EC}"/>
              </a:ext>
            </a:extLst>
          </p:cNvPr>
          <p:cNvSpPr/>
          <p:nvPr/>
        </p:nvSpPr>
        <p:spPr>
          <a:xfrm>
            <a:off x="1044120" y="1314745"/>
            <a:ext cx="3370215" cy="483326"/>
          </a:xfrm>
          <a:prstGeom prst="rect">
            <a:avLst/>
          </a:prstGeom>
          <a:solidFill>
            <a:srgbClr val="F7BE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accent6"/>
                </a:solidFill>
              </a:rPr>
              <a:t>P1: -convert-</a:t>
            </a:r>
            <a:r>
              <a:rPr lang="en-US" err="1">
                <a:solidFill>
                  <a:schemeClr val="accent6"/>
                </a:solidFill>
              </a:rPr>
              <a:t>linalg</a:t>
            </a:r>
            <a:r>
              <a:rPr lang="en-US">
                <a:solidFill>
                  <a:schemeClr val="accent6"/>
                </a:solidFill>
              </a:rPr>
              <a:t>-to-loops</a:t>
            </a:r>
          </a:p>
        </p:txBody>
      </p:sp>
      <p:sp>
        <p:nvSpPr>
          <p:cNvPr id="8" name="Rectangle 7">
            <a:extLst>
              <a:ext uri="{FF2B5EF4-FFF2-40B4-BE49-F238E27FC236}">
                <a16:creationId xmlns:a16="http://schemas.microsoft.com/office/drawing/2014/main" id="{48918BC9-0B08-8087-CCEB-CE2EF15A3CD4}"/>
              </a:ext>
            </a:extLst>
          </p:cNvPr>
          <p:cNvSpPr/>
          <p:nvPr/>
        </p:nvSpPr>
        <p:spPr>
          <a:xfrm>
            <a:off x="1044120" y="1915353"/>
            <a:ext cx="3370215" cy="483326"/>
          </a:xfrm>
          <a:prstGeom prst="rect">
            <a:avLst/>
          </a:prstGeom>
          <a:solidFill>
            <a:srgbClr val="F7BE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accent6"/>
                </a:solidFill>
              </a:rPr>
              <a:t>P2: -affine-loop-unroll</a:t>
            </a:r>
          </a:p>
        </p:txBody>
      </p:sp>
      <p:sp>
        <p:nvSpPr>
          <p:cNvPr id="9" name="Rectangle 8">
            <a:extLst>
              <a:ext uri="{FF2B5EF4-FFF2-40B4-BE49-F238E27FC236}">
                <a16:creationId xmlns:a16="http://schemas.microsoft.com/office/drawing/2014/main" id="{09F9EEE9-5C59-703B-65D1-DCFB8D076EB8}"/>
              </a:ext>
            </a:extLst>
          </p:cNvPr>
          <p:cNvSpPr/>
          <p:nvPr/>
        </p:nvSpPr>
        <p:spPr>
          <a:xfrm>
            <a:off x="1044120" y="4232438"/>
            <a:ext cx="3370215" cy="483326"/>
          </a:xfrm>
          <a:prstGeom prst="rect">
            <a:avLst/>
          </a:prstGeom>
          <a:solidFill>
            <a:srgbClr val="F7BE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accent6"/>
                </a:solidFill>
              </a:rPr>
              <a:t>P6: -convert-</a:t>
            </a:r>
            <a:r>
              <a:rPr lang="en-US" err="1">
                <a:solidFill>
                  <a:schemeClr val="accent6"/>
                </a:solidFill>
              </a:rPr>
              <a:t>memref</a:t>
            </a:r>
            <a:r>
              <a:rPr lang="en-US">
                <a:solidFill>
                  <a:schemeClr val="accent6"/>
                </a:solidFill>
              </a:rPr>
              <a:t>-to-</a:t>
            </a:r>
            <a:r>
              <a:rPr lang="en-US" err="1">
                <a:solidFill>
                  <a:schemeClr val="accent6"/>
                </a:solidFill>
              </a:rPr>
              <a:t>llvm</a:t>
            </a:r>
            <a:endParaRPr lang="en-US">
              <a:solidFill>
                <a:schemeClr val="accent6"/>
              </a:solidFill>
            </a:endParaRPr>
          </a:p>
        </p:txBody>
      </p:sp>
      <p:sp>
        <p:nvSpPr>
          <p:cNvPr id="10" name="Rectangle 9">
            <a:extLst>
              <a:ext uri="{FF2B5EF4-FFF2-40B4-BE49-F238E27FC236}">
                <a16:creationId xmlns:a16="http://schemas.microsoft.com/office/drawing/2014/main" id="{997276CE-ACDE-DA68-6A09-33C7EEB9979E}"/>
              </a:ext>
            </a:extLst>
          </p:cNvPr>
          <p:cNvSpPr/>
          <p:nvPr/>
        </p:nvSpPr>
        <p:spPr>
          <a:xfrm>
            <a:off x="1044120" y="2485490"/>
            <a:ext cx="3370215" cy="483326"/>
          </a:xfrm>
          <a:prstGeom prst="rect">
            <a:avLst/>
          </a:prstGeom>
          <a:solidFill>
            <a:srgbClr val="F7BE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accent6"/>
                </a:solidFill>
              </a:rPr>
              <a:t>P3: -convert-</a:t>
            </a:r>
            <a:r>
              <a:rPr lang="en-US" err="1">
                <a:solidFill>
                  <a:schemeClr val="accent6"/>
                </a:solidFill>
              </a:rPr>
              <a:t>scf</a:t>
            </a:r>
            <a:r>
              <a:rPr lang="en-US">
                <a:solidFill>
                  <a:schemeClr val="accent6"/>
                </a:solidFill>
              </a:rPr>
              <a:t>-to-</a:t>
            </a:r>
            <a:r>
              <a:rPr lang="en-US" err="1">
                <a:solidFill>
                  <a:schemeClr val="accent6"/>
                </a:solidFill>
              </a:rPr>
              <a:t>cf</a:t>
            </a:r>
            <a:endParaRPr lang="en-US">
              <a:solidFill>
                <a:schemeClr val="accent6"/>
              </a:solidFill>
            </a:endParaRPr>
          </a:p>
        </p:txBody>
      </p:sp>
      <p:sp>
        <p:nvSpPr>
          <p:cNvPr id="11" name="Rectangle 10">
            <a:extLst>
              <a:ext uri="{FF2B5EF4-FFF2-40B4-BE49-F238E27FC236}">
                <a16:creationId xmlns:a16="http://schemas.microsoft.com/office/drawing/2014/main" id="{C52FBF9D-9C56-F349-A292-233A48730546}"/>
              </a:ext>
            </a:extLst>
          </p:cNvPr>
          <p:cNvSpPr/>
          <p:nvPr/>
        </p:nvSpPr>
        <p:spPr>
          <a:xfrm>
            <a:off x="1044120" y="3061843"/>
            <a:ext cx="3370215" cy="483326"/>
          </a:xfrm>
          <a:prstGeom prst="rect">
            <a:avLst/>
          </a:prstGeom>
          <a:solidFill>
            <a:srgbClr val="F7BE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accent6"/>
                </a:solidFill>
              </a:rPr>
              <a:t>P4: -convert-</a:t>
            </a:r>
            <a:r>
              <a:rPr lang="en-US" err="1">
                <a:solidFill>
                  <a:schemeClr val="accent6"/>
                </a:solidFill>
              </a:rPr>
              <a:t>arith</a:t>
            </a:r>
            <a:r>
              <a:rPr lang="en-US">
                <a:solidFill>
                  <a:schemeClr val="accent6"/>
                </a:solidFill>
              </a:rPr>
              <a:t>-to-</a:t>
            </a:r>
            <a:r>
              <a:rPr lang="en-US" err="1">
                <a:solidFill>
                  <a:schemeClr val="accent6"/>
                </a:solidFill>
              </a:rPr>
              <a:t>llvm</a:t>
            </a:r>
            <a:endParaRPr lang="en-US">
              <a:solidFill>
                <a:schemeClr val="accent6"/>
              </a:solidFill>
            </a:endParaRPr>
          </a:p>
        </p:txBody>
      </p:sp>
      <p:sp>
        <p:nvSpPr>
          <p:cNvPr id="12" name="Rectangle 11">
            <a:extLst>
              <a:ext uri="{FF2B5EF4-FFF2-40B4-BE49-F238E27FC236}">
                <a16:creationId xmlns:a16="http://schemas.microsoft.com/office/drawing/2014/main" id="{AE5117A8-83F3-E455-BD9B-610E66488592}"/>
              </a:ext>
            </a:extLst>
          </p:cNvPr>
          <p:cNvSpPr/>
          <p:nvPr/>
        </p:nvSpPr>
        <p:spPr>
          <a:xfrm>
            <a:off x="1044120" y="3631980"/>
            <a:ext cx="3370215" cy="483326"/>
          </a:xfrm>
          <a:prstGeom prst="rect">
            <a:avLst/>
          </a:prstGeom>
          <a:solidFill>
            <a:srgbClr val="F7BE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accent6"/>
                </a:solidFill>
              </a:rPr>
              <a:t>P5: -convert-</a:t>
            </a:r>
            <a:r>
              <a:rPr lang="en-US" err="1">
                <a:solidFill>
                  <a:schemeClr val="accent6"/>
                </a:solidFill>
              </a:rPr>
              <a:t>linalg</a:t>
            </a:r>
            <a:r>
              <a:rPr lang="en-US">
                <a:solidFill>
                  <a:schemeClr val="accent6"/>
                </a:solidFill>
              </a:rPr>
              <a:t>-to-</a:t>
            </a:r>
            <a:r>
              <a:rPr lang="en-US" err="1">
                <a:solidFill>
                  <a:schemeClr val="accent6"/>
                </a:solidFill>
              </a:rPr>
              <a:t>llvm</a:t>
            </a:r>
            <a:endParaRPr lang="en-US">
              <a:solidFill>
                <a:schemeClr val="accent6"/>
              </a:solidFill>
            </a:endParaRPr>
          </a:p>
        </p:txBody>
      </p:sp>
      <p:sp>
        <p:nvSpPr>
          <p:cNvPr id="13" name="Rectangle 12">
            <a:extLst>
              <a:ext uri="{FF2B5EF4-FFF2-40B4-BE49-F238E27FC236}">
                <a16:creationId xmlns:a16="http://schemas.microsoft.com/office/drawing/2014/main" id="{2EAB41D7-BED1-3A11-C514-A0888FA29D72}"/>
              </a:ext>
            </a:extLst>
          </p:cNvPr>
          <p:cNvSpPr/>
          <p:nvPr/>
        </p:nvSpPr>
        <p:spPr>
          <a:xfrm>
            <a:off x="1044120" y="4832896"/>
            <a:ext cx="3370215" cy="483326"/>
          </a:xfrm>
          <a:prstGeom prst="rect">
            <a:avLst/>
          </a:prstGeom>
          <a:solidFill>
            <a:srgbClr val="F7BE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accent6"/>
                </a:solidFill>
              </a:rPr>
              <a:t>P7: -convert-</a:t>
            </a:r>
            <a:r>
              <a:rPr lang="en-US" err="1">
                <a:solidFill>
                  <a:schemeClr val="accent6"/>
                </a:solidFill>
              </a:rPr>
              <a:t>func</a:t>
            </a:r>
            <a:r>
              <a:rPr lang="en-US">
                <a:solidFill>
                  <a:schemeClr val="accent6"/>
                </a:solidFill>
              </a:rPr>
              <a:t>-to-</a:t>
            </a:r>
            <a:r>
              <a:rPr lang="en-US" err="1">
                <a:solidFill>
                  <a:schemeClr val="accent6"/>
                </a:solidFill>
              </a:rPr>
              <a:t>llvm</a:t>
            </a:r>
            <a:endParaRPr lang="en-US">
              <a:solidFill>
                <a:schemeClr val="accent6"/>
              </a:solidFill>
            </a:endParaRPr>
          </a:p>
        </p:txBody>
      </p:sp>
      <p:sp>
        <p:nvSpPr>
          <p:cNvPr id="14" name="Rectangle 13">
            <a:extLst>
              <a:ext uri="{FF2B5EF4-FFF2-40B4-BE49-F238E27FC236}">
                <a16:creationId xmlns:a16="http://schemas.microsoft.com/office/drawing/2014/main" id="{B3AF2BC6-F545-6430-C4C3-2634608AF21E}"/>
              </a:ext>
            </a:extLst>
          </p:cNvPr>
          <p:cNvSpPr/>
          <p:nvPr/>
        </p:nvSpPr>
        <p:spPr>
          <a:xfrm>
            <a:off x="1044120" y="5433354"/>
            <a:ext cx="3370215" cy="483326"/>
          </a:xfrm>
          <a:prstGeom prst="rect">
            <a:avLst/>
          </a:prstGeom>
          <a:solidFill>
            <a:srgbClr val="F7BE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accent6"/>
                </a:solidFill>
              </a:rPr>
              <a:t>P8: -reconcile-</a:t>
            </a:r>
            <a:r>
              <a:rPr lang="en-US" err="1">
                <a:solidFill>
                  <a:schemeClr val="accent6"/>
                </a:solidFill>
              </a:rPr>
              <a:t>unrealizedcasts</a:t>
            </a:r>
            <a:endParaRPr lang="en-US">
              <a:solidFill>
                <a:schemeClr val="accent6"/>
              </a:solidFill>
            </a:endParaRPr>
          </a:p>
        </p:txBody>
      </p:sp>
      <p:graphicFrame>
        <p:nvGraphicFramePr>
          <p:cNvPr id="2" name="Diagram 1">
            <a:extLst>
              <a:ext uri="{FF2B5EF4-FFF2-40B4-BE49-F238E27FC236}">
                <a16:creationId xmlns:a16="http://schemas.microsoft.com/office/drawing/2014/main" id="{AEA005B5-FEC1-0AF2-D4EB-34D286C72D4B}"/>
              </a:ext>
            </a:extLst>
          </p:cNvPr>
          <p:cNvGraphicFramePr/>
          <p:nvPr>
            <p:extLst>
              <p:ext uri="{D42A27DB-BD31-4B8C-83A1-F6EECF244321}">
                <p14:modId xmlns:p14="http://schemas.microsoft.com/office/powerpoint/2010/main" val="2829573375"/>
              </p:ext>
            </p:extLst>
          </p:nvPr>
        </p:nvGraphicFramePr>
        <p:xfrm>
          <a:off x="4586095" y="1490900"/>
          <a:ext cx="6630544" cy="4282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A307F8DF-37F9-C0DD-BCA9-B3BE0100A228}"/>
              </a:ext>
            </a:extLst>
          </p:cNvPr>
          <p:cNvSpPr/>
          <p:nvPr/>
        </p:nvSpPr>
        <p:spPr>
          <a:xfrm>
            <a:off x="7896198" y="91488"/>
            <a:ext cx="1390934" cy="319790"/>
          </a:xfrm>
          <a:prstGeom prst="rect">
            <a:avLst/>
          </a:prstGeom>
          <a:solidFill>
            <a:srgbClr val="C8E7A8">
              <a:alpha val="59000"/>
            </a:srgbClr>
          </a:solidFill>
          <a:ln w="190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60000"/>
                    <a:lumOff val="40000"/>
                  </a:schemeClr>
                </a:solidFill>
              </a:rPr>
              <a:t>Quantum</a:t>
            </a:r>
          </a:p>
        </p:txBody>
      </p:sp>
      <p:sp>
        <p:nvSpPr>
          <p:cNvPr id="15" name="Rectangle 14">
            <a:extLst>
              <a:ext uri="{FF2B5EF4-FFF2-40B4-BE49-F238E27FC236}">
                <a16:creationId xmlns:a16="http://schemas.microsoft.com/office/drawing/2014/main" id="{A61463F3-82DE-99B2-CDA8-2579ADD74D56}"/>
              </a:ext>
            </a:extLst>
          </p:cNvPr>
          <p:cNvSpPr/>
          <p:nvPr/>
        </p:nvSpPr>
        <p:spPr>
          <a:xfrm>
            <a:off x="9287132" y="102188"/>
            <a:ext cx="1390934" cy="319790"/>
          </a:xfrm>
          <a:prstGeom prst="rect">
            <a:avLst/>
          </a:prstGeom>
          <a:solidFill>
            <a:schemeClr val="bg2">
              <a:lumMod val="20000"/>
              <a:lumOff val="80000"/>
              <a:alpha val="80000"/>
            </a:schemeClr>
          </a:solidFill>
          <a:ln w="19050">
            <a:solidFill>
              <a:schemeClr val="tx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2"/>
                </a:solidFill>
              </a:rPr>
              <a:t>FPGA</a:t>
            </a:r>
          </a:p>
        </p:txBody>
      </p:sp>
      <p:sp>
        <p:nvSpPr>
          <p:cNvPr id="16" name="Rectangle 15">
            <a:extLst>
              <a:ext uri="{FF2B5EF4-FFF2-40B4-BE49-F238E27FC236}">
                <a16:creationId xmlns:a16="http://schemas.microsoft.com/office/drawing/2014/main" id="{F88DEC25-997F-CB5E-678C-282022308C51}"/>
              </a:ext>
            </a:extLst>
          </p:cNvPr>
          <p:cNvSpPr/>
          <p:nvPr/>
        </p:nvSpPr>
        <p:spPr>
          <a:xfrm>
            <a:off x="10678066" y="91488"/>
            <a:ext cx="1390934" cy="341189"/>
          </a:xfrm>
          <a:prstGeom prst="rect">
            <a:avLst/>
          </a:prstGeom>
          <a:solidFill>
            <a:schemeClr val="accent5">
              <a:lumMod val="75000"/>
              <a:alpha val="80000"/>
            </a:schemeClr>
          </a:solidFill>
          <a:ln w="1905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50000"/>
                  </a:schemeClr>
                </a:solidFill>
              </a:rPr>
              <a:t>MLIR</a:t>
            </a:r>
          </a:p>
        </p:txBody>
      </p:sp>
    </p:spTree>
    <p:extLst>
      <p:ext uri="{BB962C8B-B14F-4D97-AF65-F5344CB8AC3E}">
        <p14:creationId xmlns:p14="http://schemas.microsoft.com/office/powerpoint/2010/main" val="3449878699"/>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animBg="1"/>
      <p:bldP spid="12" grpId="0" animBg="1"/>
      <p:bldP spid="13" grpId="0" animBg="1"/>
      <p:bldP spid="14" grpId="0" animBg="1"/>
      <p:bldGraphic spid="2" grpId="0">
        <p:bldAsOne/>
      </p:bldGraphic>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01EE4C6-18BC-78CA-E31A-6DD6961DF314}"/>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pPr marL="0" lvl="0" indent="0" algn="l" rtl="0">
                <a:spcBef>
                  <a:spcPts val="0"/>
                </a:spcBef>
                <a:spcAft>
                  <a:spcPts val="0"/>
                </a:spcAft>
                <a:buNone/>
              </a:pPr>
              <a:t>49</a:t>
            </a:fld>
            <a:endParaRPr lang="en-US"/>
          </a:p>
        </p:txBody>
      </p:sp>
      <p:sp>
        <p:nvSpPr>
          <p:cNvPr id="7" name="Google Shape;158;p21">
            <a:extLst>
              <a:ext uri="{FF2B5EF4-FFF2-40B4-BE49-F238E27FC236}">
                <a16:creationId xmlns:a16="http://schemas.microsoft.com/office/drawing/2014/main" id="{979F61D7-59E9-C97B-FFCE-0748C94A34CE}"/>
              </a:ext>
            </a:extLst>
          </p:cNvPr>
          <p:cNvSpPr txBox="1">
            <a:spLocks noGrp="1"/>
          </p:cNvSpPr>
          <p:nvPr>
            <p:ph type="title"/>
          </p:nvPr>
        </p:nvSpPr>
        <p:spPr>
          <a:xfrm>
            <a:off x="853439" y="622043"/>
            <a:ext cx="10363200" cy="387798"/>
          </a:xfrm>
        </p:spPr>
        <p:txBody>
          <a:bodyPr spcFirstLastPara="1" wrap="square" lIns="0" tIns="0" rIns="0" bIns="0" anchor="b" anchorCtr="0">
            <a:normAutofit/>
          </a:bodyPr>
          <a:lstStyle/>
          <a:p>
            <a:r>
              <a:rPr lang="en-US">
                <a:solidFill>
                  <a:schemeClr val="tx1">
                    <a:lumMod val="50000"/>
                  </a:schemeClr>
                </a:solidFill>
              </a:rPr>
              <a:t>Key Question</a:t>
            </a:r>
            <a:endParaRPr lang="ja-JP" altLang="en-US">
              <a:solidFill>
                <a:schemeClr val="tx1">
                  <a:lumMod val="50000"/>
                </a:schemeClr>
              </a:solidFill>
            </a:endParaRPr>
          </a:p>
        </p:txBody>
      </p:sp>
      <p:pic>
        <p:nvPicPr>
          <p:cNvPr id="8" name="Picture 7">
            <a:extLst>
              <a:ext uri="{FF2B5EF4-FFF2-40B4-BE49-F238E27FC236}">
                <a16:creationId xmlns:a16="http://schemas.microsoft.com/office/drawing/2014/main" id="{602EAC23-91DB-D056-9E39-9E1AF0AC75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4411" y="1596535"/>
            <a:ext cx="4037989" cy="4389120"/>
          </a:xfrm>
          <a:prstGeom prst="rect">
            <a:avLst/>
          </a:prstGeom>
          <a:noFill/>
          <a:ln>
            <a:noFill/>
          </a:ln>
        </p:spPr>
      </p:pic>
      <p:sp>
        <p:nvSpPr>
          <p:cNvPr id="9" name="TextBox 8">
            <a:extLst>
              <a:ext uri="{FF2B5EF4-FFF2-40B4-BE49-F238E27FC236}">
                <a16:creationId xmlns:a16="http://schemas.microsoft.com/office/drawing/2014/main" id="{680288BF-6EA9-AEFA-60C0-E1D4A7E4F5B7}"/>
              </a:ext>
            </a:extLst>
          </p:cNvPr>
          <p:cNvSpPr txBox="1"/>
          <p:nvPr/>
        </p:nvSpPr>
        <p:spPr>
          <a:xfrm>
            <a:off x="339353" y="2372088"/>
            <a:ext cx="8100312" cy="2113823"/>
          </a:xfrm>
          <a:prstGeom prst="rect">
            <a:avLst/>
          </a:prstGeom>
          <a:noFill/>
          <a:ln>
            <a:noFill/>
          </a:ln>
        </p:spPr>
        <p:txBody>
          <a:bodyPr spcFirstLastPara="1" wrap="square" lIns="0" tIns="0" rIns="365750" bIns="0" rtlCol="0" anchor="t" anchorCtr="0">
            <a:noAutofit/>
          </a:bodyPr>
          <a:lstStyle/>
          <a:p>
            <a:pPr marL="609585" indent="-304792">
              <a:lnSpc>
                <a:spcPct val="90000"/>
              </a:lnSpc>
              <a:spcBef>
                <a:spcPts val="1000"/>
              </a:spcBef>
              <a:buClr>
                <a:srgbClr val="58595B"/>
              </a:buClr>
              <a:buSzPts val="1400"/>
            </a:pPr>
            <a:r>
              <a:rPr lang="en-US" sz="4400">
                <a:solidFill>
                  <a:schemeClr val="tx1">
                    <a:lumMod val="50000"/>
                  </a:schemeClr>
                </a:solidFill>
                <a:latin typeface="Helvetica Neue"/>
                <a:ea typeface="Helvetica Neue"/>
                <a:cs typeface="Helvetica Neue"/>
                <a:sym typeface="Helvetica Neue"/>
              </a:rPr>
              <a:t>  Can we explore the </a:t>
            </a:r>
            <a:br>
              <a:rPr lang="en-US" sz="4400">
                <a:solidFill>
                  <a:schemeClr val="tx1">
                    <a:lumMod val="50000"/>
                  </a:schemeClr>
                </a:solidFill>
                <a:latin typeface="Helvetica Neue"/>
                <a:ea typeface="Helvetica Neue"/>
                <a:cs typeface="Helvetica Neue"/>
                <a:sym typeface="Helvetica Neue"/>
              </a:rPr>
            </a:br>
            <a:r>
              <a:rPr lang="en-US" sz="4400" b="0" i="0" u="none" strike="noStrike" cap="none">
                <a:solidFill>
                  <a:schemeClr val="accent3">
                    <a:lumMod val="50000"/>
                  </a:schemeClr>
                </a:solidFill>
                <a:latin typeface="Helvetica Neue"/>
                <a:ea typeface="Helvetica Neue"/>
                <a:cs typeface="Helvetica Neue"/>
                <a:sym typeface="Helvetica Neue"/>
              </a:rPr>
              <a:t>relation between code </a:t>
            </a:r>
            <a:br>
              <a:rPr lang="en-US" sz="4400" b="0" i="0" u="none" strike="noStrike" cap="none">
                <a:solidFill>
                  <a:schemeClr val="accent3">
                    <a:lumMod val="50000"/>
                  </a:schemeClr>
                </a:solidFill>
                <a:latin typeface="Helvetica Neue"/>
                <a:ea typeface="Helvetica Neue"/>
                <a:cs typeface="Helvetica Neue"/>
                <a:sym typeface="Helvetica Neue"/>
              </a:rPr>
            </a:br>
            <a:r>
              <a:rPr lang="en-US" sz="4400" b="0" i="0" u="none" strike="noStrike" cap="none">
                <a:solidFill>
                  <a:schemeClr val="accent3">
                    <a:lumMod val="50000"/>
                  </a:schemeClr>
                </a:solidFill>
                <a:latin typeface="Helvetica Neue"/>
                <a:ea typeface="Helvetica Neue"/>
                <a:cs typeface="Helvetica Neue"/>
                <a:sym typeface="Helvetica Neue"/>
              </a:rPr>
              <a:t>and compilation </a:t>
            </a:r>
            <a:r>
              <a:rPr lang="en-US" sz="4400" b="0" i="0" u="none" strike="noStrike" cap="none">
                <a:solidFill>
                  <a:schemeClr val="tx1">
                    <a:lumMod val="50000"/>
                  </a:schemeClr>
                </a:solidFill>
                <a:latin typeface="Helvetica Neue"/>
                <a:ea typeface="Helvetica Neue"/>
                <a:cs typeface="Helvetica Neue"/>
                <a:sym typeface="Helvetica Neue"/>
              </a:rPr>
              <a:t>to </a:t>
            </a:r>
            <a:br>
              <a:rPr lang="en-US" sz="4400" b="0" i="0" u="none" strike="noStrike" cap="none">
                <a:solidFill>
                  <a:schemeClr val="tx1">
                    <a:lumMod val="50000"/>
                  </a:schemeClr>
                </a:solidFill>
                <a:latin typeface="Helvetica Neue"/>
                <a:ea typeface="Helvetica Neue"/>
                <a:cs typeface="Helvetica Neue"/>
                <a:sym typeface="Helvetica Neue"/>
              </a:rPr>
            </a:br>
            <a:r>
              <a:rPr lang="en-US" sz="4400" b="0" i="0" u="none" strike="noStrike" cap="none">
                <a:solidFill>
                  <a:schemeClr val="tx1">
                    <a:lumMod val="50000"/>
                  </a:schemeClr>
                </a:solidFill>
                <a:latin typeface="Helvetica Neue"/>
                <a:ea typeface="Helvetica Neue"/>
                <a:cs typeface="Helvetica Neue"/>
                <a:sym typeface="Helvetica Neue"/>
              </a:rPr>
              <a:t>help bug isolation?</a:t>
            </a:r>
          </a:p>
        </p:txBody>
      </p:sp>
      <p:sp>
        <p:nvSpPr>
          <p:cNvPr id="2" name="Rectangle 1">
            <a:extLst>
              <a:ext uri="{FF2B5EF4-FFF2-40B4-BE49-F238E27FC236}">
                <a16:creationId xmlns:a16="http://schemas.microsoft.com/office/drawing/2014/main" id="{DDD0262B-E2A4-1636-024F-931DD34977DD}"/>
              </a:ext>
            </a:extLst>
          </p:cNvPr>
          <p:cNvSpPr/>
          <p:nvPr/>
        </p:nvSpPr>
        <p:spPr>
          <a:xfrm>
            <a:off x="7896198" y="91488"/>
            <a:ext cx="1390934" cy="319790"/>
          </a:xfrm>
          <a:prstGeom prst="rect">
            <a:avLst/>
          </a:prstGeom>
          <a:solidFill>
            <a:srgbClr val="C8E7A8">
              <a:alpha val="59000"/>
            </a:srgbClr>
          </a:solidFill>
          <a:ln w="190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60000"/>
                    <a:lumOff val="40000"/>
                  </a:schemeClr>
                </a:solidFill>
              </a:rPr>
              <a:t>Quantum</a:t>
            </a:r>
          </a:p>
        </p:txBody>
      </p:sp>
      <p:sp>
        <p:nvSpPr>
          <p:cNvPr id="3" name="Rectangle 2">
            <a:extLst>
              <a:ext uri="{FF2B5EF4-FFF2-40B4-BE49-F238E27FC236}">
                <a16:creationId xmlns:a16="http://schemas.microsoft.com/office/drawing/2014/main" id="{6492DA84-F24A-766C-5782-3D72E37DC01D}"/>
              </a:ext>
            </a:extLst>
          </p:cNvPr>
          <p:cNvSpPr/>
          <p:nvPr/>
        </p:nvSpPr>
        <p:spPr>
          <a:xfrm>
            <a:off x="9287132" y="102188"/>
            <a:ext cx="1390934" cy="319790"/>
          </a:xfrm>
          <a:prstGeom prst="rect">
            <a:avLst/>
          </a:prstGeom>
          <a:solidFill>
            <a:schemeClr val="bg2">
              <a:lumMod val="20000"/>
              <a:lumOff val="80000"/>
              <a:alpha val="80000"/>
            </a:schemeClr>
          </a:solidFill>
          <a:ln w="19050">
            <a:solidFill>
              <a:schemeClr val="tx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2"/>
                </a:solidFill>
              </a:rPr>
              <a:t>FPGA</a:t>
            </a:r>
          </a:p>
        </p:txBody>
      </p:sp>
      <p:sp>
        <p:nvSpPr>
          <p:cNvPr id="5" name="Rectangle 4">
            <a:extLst>
              <a:ext uri="{FF2B5EF4-FFF2-40B4-BE49-F238E27FC236}">
                <a16:creationId xmlns:a16="http://schemas.microsoft.com/office/drawing/2014/main" id="{DAACC6C2-8B03-63DB-3478-B2684C57622C}"/>
              </a:ext>
            </a:extLst>
          </p:cNvPr>
          <p:cNvSpPr/>
          <p:nvPr/>
        </p:nvSpPr>
        <p:spPr>
          <a:xfrm>
            <a:off x="10678066" y="91488"/>
            <a:ext cx="1390934" cy="341189"/>
          </a:xfrm>
          <a:prstGeom prst="rect">
            <a:avLst/>
          </a:prstGeom>
          <a:solidFill>
            <a:schemeClr val="accent5">
              <a:lumMod val="75000"/>
              <a:alpha val="80000"/>
            </a:schemeClr>
          </a:solidFill>
          <a:ln w="1905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50000"/>
                  </a:schemeClr>
                </a:solidFill>
              </a:rPr>
              <a:t>MLIR</a:t>
            </a:r>
          </a:p>
        </p:txBody>
      </p:sp>
    </p:spTree>
    <p:extLst>
      <p:ext uri="{BB962C8B-B14F-4D97-AF65-F5344CB8AC3E}">
        <p14:creationId xmlns:p14="http://schemas.microsoft.com/office/powerpoint/2010/main" val="394422121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2">
          <a:extLst>
            <a:ext uri="{FF2B5EF4-FFF2-40B4-BE49-F238E27FC236}">
              <a16:creationId xmlns:a16="http://schemas.microsoft.com/office/drawing/2014/main" id="{4AE5EFD6-2A98-F1F6-B2AE-078AF16760C2}"/>
            </a:ext>
          </a:extLst>
        </p:cNvPr>
        <p:cNvGrpSpPr/>
        <p:nvPr/>
      </p:nvGrpSpPr>
      <p:grpSpPr>
        <a:xfrm>
          <a:off x="0" y="0"/>
          <a:ext cx="0" cy="0"/>
          <a:chOff x="0" y="0"/>
          <a:chExt cx="0" cy="0"/>
        </a:xfrm>
      </p:grpSpPr>
      <p:sp>
        <p:nvSpPr>
          <p:cNvPr id="143" name="Google Shape;143;p20">
            <a:extLst>
              <a:ext uri="{FF2B5EF4-FFF2-40B4-BE49-F238E27FC236}">
                <a16:creationId xmlns:a16="http://schemas.microsoft.com/office/drawing/2014/main" id="{E107580B-CC47-7524-FC61-E98347E6E76E}"/>
              </a:ext>
            </a:extLst>
          </p:cNvPr>
          <p:cNvSpPr txBox="1">
            <a:spLocks noGrp="1"/>
          </p:cNvSpPr>
          <p:nvPr>
            <p:ph type="sldNum" idx="12"/>
          </p:nvPr>
        </p:nvSpPr>
        <p:spPr>
          <a:xfrm>
            <a:off x="11582400" y="6339841"/>
            <a:ext cx="609600" cy="508913"/>
          </a:xfrm>
          <a:prstGeom prst="rect">
            <a:avLst/>
          </a:prstGeom>
        </p:spPr>
        <p:txBody>
          <a:bodyPr spcFirstLastPara="1" wrap="square" lIns="0" tIns="0" rIns="0" bIns="341367" anchor="t" anchorCtr="0">
            <a:spAutoFit/>
          </a:bodyPr>
          <a:lstStyle/>
          <a:p>
            <a:fld id="{00000000-1234-1234-1234-123412341234}" type="slidenum">
              <a:rPr lang="en-US"/>
              <a:pPr/>
              <a:t>5</a:t>
            </a:fld>
            <a:endParaRPr/>
          </a:p>
        </p:txBody>
      </p:sp>
      <p:sp>
        <p:nvSpPr>
          <p:cNvPr id="144" name="Google Shape;144;p20">
            <a:extLst>
              <a:ext uri="{FF2B5EF4-FFF2-40B4-BE49-F238E27FC236}">
                <a16:creationId xmlns:a16="http://schemas.microsoft.com/office/drawing/2014/main" id="{908B2AA5-B42D-9ECA-C6B4-CFAEBE274801}"/>
              </a:ext>
            </a:extLst>
          </p:cNvPr>
          <p:cNvSpPr txBox="1">
            <a:spLocks noGrp="1"/>
          </p:cNvSpPr>
          <p:nvPr>
            <p:ph type="title"/>
          </p:nvPr>
        </p:nvSpPr>
        <p:spPr>
          <a:xfrm>
            <a:off x="853439" y="619270"/>
            <a:ext cx="10363200" cy="387798"/>
          </a:xfrm>
          <a:prstGeom prst="rect">
            <a:avLst/>
          </a:prstGeom>
        </p:spPr>
        <p:txBody>
          <a:bodyPr spcFirstLastPara="1" wrap="square" lIns="0" tIns="0" rIns="0" bIns="0" anchor="b" anchorCtr="0">
            <a:spAutoFit/>
          </a:bodyPr>
          <a:lstStyle/>
          <a:p>
            <a:r>
              <a:rPr lang="en-US">
                <a:solidFill>
                  <a:schemeClr val="tx1">
                    <a:lumMod val="50000"/>
                  </a:schemeClr>
                </a:solidFill>
              </a:rPr>
              <a:t>What is developer workflow with heterogeneous program?</a:t>
            </a:r>
          </a:p>
        </p:txBody>
      </p:sp>
      <p:sp>
        <p:nvSpPr>
          <p:cNvPr id="2" name="Rectangle 1">
            <a:extLst>
              <a:ext uri="{FF2B5EF4-FFF2-40B4-BE49-F238E27FC236}">
                <a16:creationId xmlns:a16="http://schemas.microsoft.com/office/drawing/2014/main" id="{50CBA9B2-F47E-7F46-4EB2-473B6E724BF3}"/>
              </a:ext>
            </a:extLst>
          </p:cNvPr>
          <p:cNvSpPr/>
          <p:nvPr/>
        </p:nvSpPr>
        <p:spPr>
          <a:xfrm>
            <a:off x="889114" y="2205236"/>
            <a:ext cx="3529076" cy="2188952"/>
          </a:xfrm>
          <a:prstGeom prst="rect">
            <a:avLst/>
          </a:prstGeom>
          <a:solidFill>
            <a:schemeClr val="tx1">
              <a:lumMod val="20000"/>
              <a:lumOff val="8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7">
            <a:extLst>
              <a:ext uri="{FF2B5EF4-FFF2-40B4-BE49-F238E27FC236}">
                <a16:creationId xmlns:a16="http://schemas.microsoft.com/office/drawing/2014/main" id="{234E584C-B20B-4005-0D10-60A00CF031DD}"/>
              </a:ext>
            </a:extLst>
          </p:cNvPr>
          <p:cNvSpPr/>
          <p:nvPr/>
        </p:nvSpPr>
        <p:spPr>
          <a:xfrm>
            <a:off x="942283" y="2774316"/>
            <a:ext cx="3475907" cy="98641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3A39D84-6160-140D-C669-25351FA1C2DA}"/>
              </a:ext>
            </a:extLst>
          </p:cNvPr>
          <p:cNvSpPr txBox="1"/>
          <p:nvPr/>
        </p:nvSpPr>
        <p:spPr>
          <a:xfrm>
            <a:off x="941415" y="2176327"/>
            <a:ext cx="3529076"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Roboto Mono"/>
              </a:rPr>
              <a:t>Int KNN()</a:t>
            </a:r>
          </a:p>
          <a:p>
            <a:r>
              <a:rPr lang="en-US" sz="1400">
                <a:latin typeface="Roboto Mono"/>
              </a:rPr>
              <a:t>…</a:t>
            </a:r>
          </a:p>
          <a:p>
            <a:endParaRPr lang="en-US" sz="1400">
              <a:solidFill>
                <a:schemeClr val="tx1">
                  <a:lumMod val="50000"/>
                </a:schemeClr>
              </a:solidFill>
              <a:latin typeface="Roboto Mono"/>
            </a:endParaRPr>
          </a:p>
          <a:p>
            <a:r>
              <a:rPr lang="en-US" sz="1400">
                <a:solidFill>
                  <a:schemeClr val="tx1">
                    <a:lumMod val="50000"/>
                  </a:schemeClr>
                </a:solidFill>
                <a:latin typeface="Roboto Mono"/>
              </a:rPr>
              <a:t>//Calculate Distance</a:t>
            </a:r>
            <a:endParaRPr lang="en-US">
              <a:solidFill>
                <a:schemeClr val="tx1">
                  <a:lumMod val="50000"/>
                </a:schemeClr>
              </a:solidFill>
              <a:latin typeface="Arial"/>
              <a:cs typeface="Arial"/>
            </a:endParaRPr>
          </a:p>
          <a:p>
            <a:r>
              <a:rPr lang="en-US" sz="1400">
                <a:solidFill>
                  <a:schemeClr val="tx1">
                    <a:lumMod val="50000"/>
                  </a:schemeClr>
                </a:solidFill>
                <a:latin typeface="Roboto Mono"/>
              </a:rPr>
              <a:t>for (</a:t>
            </a:r>
            <a:r>
              <a:rPr lang="en-US" sz="1400" err="1">
                <a:solidFill>
                  <a:schemeClr val="tx1">
                    <a:lumMod val="50000"/>
                  </a:schemeClr>
                </a:solidFill>
                <a:latin typeface="Roboto Mono"/>
              </a:rPr>
              <a:t>i</a:t>
            </a:r>
            <a:r>
              <a:rPr lang="en-US" sz="1400">
                <a:solidFill>
                  <a:schemeClr val="tx1">
                    <a:lumMod val="50000"/>
                  </a:schemeClr>
                </a:solidFill>
                <a:latin typeface="Roboto Mono"/>
              </a:rPr>
              <a:t>=0 to number{</a:t>
            </a:r>
          </a:p>
          <a:p>
            <a:r>
              <a:rPr lang="zh-CN" altLang="en-US" sz="1400">
                <a:solidFill>
                  <a:schemeClr val="tx1">
                    <a:lumMod val="50000"/>
                  </a:schemeClr>
                </a:solidFill>
                <a:latin typeface="Roboto Mono"/>
              </a:rPr>
              <a:t>  </a:t>
            </a:r>
            <a:r>
              <a:rPr lang="en-US" sz="1400" err="1">
                <a:solidFill>
                  <a:schemeClr val="tx1">
                    <a:lumMod val="50000"/>
                  </a:schemeClr>
                </a:solidFill>
                <a:latin typeface="Roboto Mono"/>
              </a:rPr>
              <a:t>dist</a:t>
            </a:r>
            <a:r>
              <a:rPr lang="en-US" sz="1400">
                <a:solidFill>
                  <a:schemeClr val="tx1">
                    <a:lumMod val="50000"/>
                  </a:schemeClr>
                </a:solidFill>
                <a:latin typeface="Roboto Mono"/>
              </a:rPr>
              <a:t>[</a:t>
            </a:r>
            <a:r>
              <a:rPr lang="en-US" sz="1400" err="1">
                <a:solidFill>
                  <a:schemeClr val="tx1">
                    <a:lumMod val="50000"/>
                  </a:schemeClr>
                </a:solidFill>
                <a:latin typeface="Roboto Mono"/>
              </a:rPr>
              <a:t>i</a:t>
            </a:r>
            <a:r>
              <a:rPr lang="en-US" sz="1400">
                <a:solidFill>
                  <a:schemeClr val="tx1">
                    <a:lumMod val="50000"/>
                  </a:schemeClr>
                </a:solidFill>
                <a:latin typeface="Roboto Mono"/>
              </a:rPr>
              <a:t>] =</a:t>
            </a:r>
            <a:r>
              <a:rPr lang="zh-CN" altLang="en-US" sz="1400">
                <a:solidFill>
                  <a:schemeClr val="tx1">
                    <a:lumMod val="50000"/>
                  </a:schemeClr>
                </a:solidFill>
                <a:latin typeface="Roboto Mono"/>
              </a:rPr>
              <a:t> </a:t>
            </a:r>
            <a:r>
              <a:rPr lang="en-US" sz="1400">
                <a:solidFill>
                  <a:schemeClr val="tx1">
                    <a:lumMod val="50000"/>
                  </a:schemeClr>
                </a:solidFill>
                <a:latin typeface="Roboto Mono"/>
              </a:rPr>
              <a:t>l2norm(data[</a:t>
            </a:r>
            <a:r>
              <a:rPr lang="en-US" sz="1400" err="1">
                <a:solidFill>
                  <a:schemeClr val="tx1">
                    <a:lumMod val="50000"/>
                  </a:schemeClr>
                </a:solidFill>
                <a:latin typeface="Roboto Mono"/>
              </a:rPr>
              <a:t>i</a:t>
            </a:r>
            <a:r>
              <a:rPr lang="en-US" sz="1400">
                <a:solidFill>
                  <a:schemeClr val="tx1">
                    <a:lumMod val="50000"/>
                  </a:schemeClr>
                </a:solidFill>
                <a:latin typeface="Roboto Mono"/>
              </a:rPr>
              <a:t>],dim)</a:t>
            </a:r>
          </a:p>
          <a:p>
            <a:r>
              <a:rPr lang="en-US" sz="1400">
                <a:solidFill>
                  <a:schemeClr val="tx1">
                    <a:lumMod val="50000"/>
                  </a:schemeClr>
                </a:solidFill>
                <a:latin typeface="Roboto Mono"/>
              </a:rPr>
              <a:t>}</a:t>
            </a:r>
          </a:p>
          <a:p>
            <a:endParaRPr lang="en-US" sz="1400">
              <a:latin typeface="Roboto Mono"/>
            </a:endParaRPr>
          </a:p>
          <a:p>
            <a:r>
              <a:rPr lang="en-US" sz="1400">
                <a:latin typeface="Roboto Mono"/>
              </a:rPr>
              <a:t>Get results from kernel</a:t>
            </a:r>
          </a:p>
          <a:p>
            <a:r>
              <a:rPr lang="en-US" sz="1400">
                <a:latin typeface="Roboto Mono"/>
              </a:rPr>
              <a:t>…</a:t>
            </a:r>
            <a:endParaRPr lang="en-US">
              <a:cs typeface="Arial"/>
            </a:endParaRPr>
          </a:p>
        </p:txBody>
      </p:sp>
      <p:sp>
        <p:nvSpPr>
          <p:cNvPr id="11" name="TextBox 10">
            <a:extLst>
              <a:ext uri="{FF2B5EF4-FFF2-40B4-BE49-F238E27FC236}">
                <a16:creationId xmlns:a16="http://schemas.microsoft.com/office/drawing/2014/main" id="{E29B663B-9EAC-5482-0AC1-2345CE9E4A4A}"/>
              </a:ext>
            </a:extLst>
          </p:cNvPr>
          <p:cNvSpPr txBox="1"/>
          <p:nvPr/>
        </p:nvSpPr>
        <p:spPr>
          <a:xfrm>
            <a:off x="959100" y="4877885"/>
            <a:ext cx="352907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tx1">
                    <a:lumMod val="50000"/>
                  </a:schemeClr>
                </a:solidFill>
                <a:cs typeface="Arial"/>
              </a:rPr>
              <a:t>7x speedup on FPGA</a:t>
            </a:r>
            <a:endParaRPr lang="en-US" sz="2400" b="1">
              <a:solidFill>
                <a:schemeClr val="tx1">
                  <a:lumMod val="50000"/>
                </a:schemeClr>
              </a:solidFill>
            </a:endParaRPr>
          </a:p>
        </p:txBody>
      </p:sp>
      <p:pic>
        <p:nvPicPr>
          <p:cNvPr id="8" name="Picture 2">
            <a:extLst>
              <a:ext uri="{FF2B5EF4-FFF2-40B4-BE49-F238E27FC236}">
                <a16:creationId xmlns:a16="http://schemas.microsoft.com/office/drawing/2014/main" id="{0D0B81D9-BC17-B4D3-BF42-79F3BC217B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5252" y="1757206"/>
            <a:ext cx="1435486" cy="143548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2FCCA0B-5DEB-2E44-2487-72AA96171401}"/>
              </a:ext>
            </a:extLst>
          </p:cNvPr>
          <p:cNvSpPr txBox="1"/>
          <p:nvPr/>
        </p:nvSpPr>
        <p:spPr>
          <a:xfrm>
            <a:off x="5423743" y="3555094"/>
            <a:ext cx="3955942" cy="369332"/>
          </a:xfrm>
          <a:prstGeom prst="rect">
            <a:avLst/>
          </a:prstGeom>
          <a:noFill/>
        </p:spPr>
        <p:txBody>
          <a:bodyPr wrap="square" lIns="91440" tIns="45720" rIns="91440" bIns="45720" anchor="t">
            <a:spAutoFit/>
          </a:bodyPr>
          <a:lstStyle/>
          <a:p>
            <a:r>
              <a:rPr lang="en-US" sz="1800" b="0" i="0" u="none" strike="noStrike">
                <a:solidFill>
                  <a:srgbClr val="000000"/>
                </a:solidFill>
                <a:effectLst/>
                <a:latin typeface="Calibri"/>
                <a:ea typeface="Calibri"/>
                <a:cs typeface="Calibri"/>
              </a:rPr>
              <a:t>Manual </a:t>
            </a:r>
            <a:r>
              <a:rPr lang="en-US" sz="1800" b="1" i="0" u="none" strike="noStrike">
                <a:solidFill>
                  <a:srgbClr val="D99F3E"/>
                </a:solidFill>
                <a:effectLst/>
                <a:latin typeface="Calibri"/>
                <a:ea typeface="Calibri"/>
                <a:cs typeface="Calibri"/>
              </a:rPr>
              <a:t>rewriting</a:t>
            </a:r>
            <a:r>
              <a:rPr lang="en-US" sz="1800" b="0" i="0" u="none" strike="noStrike">
                <a:solidFill>
                  <a:srgbClr val="000000"/>
                </a:solidFill>
                <a:effectLst/>
                <a:latin typeface="Calibri"/>
                <a:ea typeface="Calibri"/>
                <a:cs typeface="Calibri"/>
              </a:rPr>
              <a:t> for </a:t>
            </a:r>
            <a:r>
              <a:rPr lang="en-US">
                <a:solidFill>
                  <a:srgbClr val="000000"/>
                </a:solidFill>
                <a:latin typeface="Calibri"/>
                <a:ea typeface="Calibri"/>
                <a:cs typeface="Calibri"/>
              </a:rPr>
              <a:t>FPGA </a:t>
            </a:r>
            <a:r>
              <a:rPr lang="en-US" sz="1800" b="0" i="0" u="none" strike="noStrike">
                <a:solidFill>
                  <a:srgbClr val="000000"/>
                </a:solidFill>
                <a:effectLst/>
                <a:latin typeface="Calibri"/>
                <a:ea typeface="Calibri"/>
                <a:cs typeface="Calibri"/>
              </a:rPr>
              <a:t>compatibility</a:t>
            </a:r>
            <a:endParaRPr lang="en-US">
              <a:latin typeface="Calibri"/>
              <a:ea typeface="Calibri"/>
              <a:cs typeface="Calibri"/>
            </a:endParaRPr>
          </a:p>
        </p:txBody>
      </p:sp>
      <p:sp>
        <p:nvSpPr>
          <p:cNvPr id="13" name="Down Arrow 12">
            <a:extLst>
              <a:ext uri="{FF2B5EF4-FFF2-40B4-BE49-F238E27FC236}">
                <a16:creationId xmlns:a16="http://schemas.microsoft.com/office/drawing/2014/main" id="{5159529F-DD71-0486-5223-2B15BC0139EF}"/>
              </a:ext>
            </a:extLst>
          </p:cNvPr>
          <p:cNvSpPr/>
          <p:nvPr/>
        </p:nvSpPr>
        <p:spPr>
          <a:xfrm>
            <a:off x="7129662" y="3975989"/>
            <a:ext cx="272052" cy="63543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24C7A03-76F0-C754-6423-692D286CE405}"/>
              </a:ext>
            </a:extLst>
          </p:cNvPr>
          <p:cNvSpPr txBox="1"/>
          <p:nvPr/>
        </p:nvSpPr>
        <p:spPr>
          <a:xfrm>
            <a:off x="5414952" y="4807886"/>
            <a:ext cx="4830001" cy="369332"/>
          </a:xfrm>
          <a:prstGeom prst="rect">
            <a:avLst/>
          </a:prstGeom>
          <a:noFill/>
        </p:spPr>
        <p:txBody>
          <a:bodyPr wrap="square" lIns="91440" tIns="45720" rIns="91440" bIns="45720" anchor="t">
            <a:spAutoFit/>
          </a:bodyPr>
          <a:lstStyle/>
          <a:p>
            <a:r>
              <a:rPr lang="en-US" sz="1800" b="1" i="0" u="none" strike="noStrike">
                <a:solidFill>
                  <a:srgbClr val="D99F3E"/>
                </a:solidFill>
                <a:effectLst/>
                <a:latin typeface="Calibri"/>
                <a:ea typeface="Calibri"/>
                <a:cs typeface="Calibri"/>
              </a:rPr>
              <a:t>Manual testing</a:t>
            </a:r>
            <a:r>
              <a:rPr lang="en-US" sz="1800" b="0" i="0" u="none" strike="noStrike">
                <a:solidFill>
                  <a:srgbClr val="000000"/>
                </a:solidFill>
                <a:effectLst/>
                <a:latin typeface="Calibri"/>
                <a:ea typeface="Calibri"/>
                <a:cs typeface="Calibri"/>
              </a:rPr>
              <a:t> with input samples</a:t>
            </a:r>
            <a:r>
              <a:rPr lang="en-US">
                <a:solidFill>
                  <a:srgbClr val="000000"/>
                </a:solidFill>
                <a:latin typeface="Calibri"/>
                <a:ea typeface="Calibri"/>
                <a:cs typeface="Calibri"/>
              </a:rPr>
              <a:t> in simulation</a:t>
            </a:r>
            <a:endParaRPr lang="en-US"/>
          </a:p>
        </p:txBody>
      </p:sp>
      <p:sp>
        <p:nvSpPr>
          <p:cNvPr id="15" name="Down Arrow 14">
            <a:extLst>
              <a:ext uri="{FF2B5EF4-FFF2-40B4-BE49-F238E27FC236}">
                <a16:creationId xmlns:a16="http://schemas.microsoft.com/office/drawing/2014/main" id="{56BBC030-79A6-C10D-71AB-F43E8F849E12}"/>
              </a:ext>
            </a:extLst>
          </p:cNvPr>
          <p:cNvSpPr/>
          <p:nvPr/>
        </p:nvSpPr>
        <p:spPr>
          <a:xfrm>
            <a:off x="7108352" y="5309319"/>
            <a:ext cx="272052" cy="63543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0FB57DF-27F1-C2AD-BED2-1BCC46CA6374}"/>
              </a:ext>
            </a:extLst>
          </p:cNvPr>
          <p:cNvSpPr txBox="1"/>
          <p:nvPr/>
        </p:nvSpPr>
        <p:spPr>
          <a:xfrm>
            <a:off x="6253663" y="6028452"/>
            <a:ext cx="1981429" cy="369333"/>
          </a:xfrm>
          <a:prstGeom prst="rect">
            <a:avLst/>
          </a:prstGeom>
          <a:noFill/>
        </p:spPr>
        <p:txBody>
          <a:bodyPr wrap="square">
            <a:spAutoFit/>
          </a:bodyPr>
          <a:lstStyle/>
          <a:p>
            <a:pPr rtl="0"/>
            <a:r>
              <a:rPr lang="en-US" sz="1800" b="1" i="0" u="none" strike="noStrike">
                <a:solidFill>
                  <a:srgbClr val="D99F3E"/>
                </a:solidFill>
                <a:effectLst/>
                <a:latin typeface="Calibri" panose="020F0502020204030204" pitchFamily="34" charset="0"/>
              </a:rPr>
              <a:t>Execution </a:t>
            </a:r>
            <a:r>
              <a:rPr lang="en-US">
                <a:solidFill>
                  <a:srgbClr val="000000"/>
                </a:solidFill>
                <a:latin typeface="Calibri" panose="020F0502020204030204" pitchFamily="34" charset="0"/>
              </a:rPr>
              <a:t>on</a:t>
            </a:r>
            <a:r>
              <a:rPr lang="en-US" sz="1800" b="0" i="0" u="none" strike="noStrike">
                <a:solidFill>
                  <a:srgbClr val="000000"/>
                </a:solidFill>
                <a:effectLst/>
                <a:latin typeface="Calibri" panose="020F0502020204030204" pitchFamily="34" charset="0"/>
              </a:rPr>
              <a:t> FPGA</a:t>
            </a:r>
            <a:endParaRPr lang="en-US"/>
          </a:p>
        </p:txBody>
      </p:sp>
      <p:sp>
        <p:nvSpPr>
          <p:cNvPr id="17" name="TextBox 16">
            <a:extLst>
              <a:ext uri="{FF2B5EF4-FFF2-40B4-BE49-F238E27FC236}">
                <a16:creationId xmlns:a16="http://schemas.microsoft.com/office/drawing/2014/main" id="{50FC067A-3D19-5A30-C0F8-944A1EAB33F5}"/>
              </a:ext>
            </a:extLst>
          </p:cNvPr>
          <p:cNvSpPr txBox="1"/>
          <p:nvPr/>
        </p:nvSpPr>
        <p:spPr>
          <a:xfrm>
            <a:off x="7380404" y="5378317"/>
            <a:ext cx="3549866" cy="369332"/>
          </a:xfrm>
          <a:prstGeom prst="rect">
            <a:avLst/>
          </a:prstGeom>
          <a:noFill/>
        </p:spPr>
        <p:txBody>
          <a:bodyPr wrap="square">
            <a:spAutoFit/>
          </a:bodyPr>
          <a:lstStyle/>
          <a:p>
            <a:pPr rtl="0"/>
            <a:r>
              <a:rPr lang="en-US" sz="1800" b="1" i="0" u="none" strike="noStrike">
                <a:solidFill>
                  <a:srgbClr val="A63E36"/>
                </a:solidFill>
                <a:effectLst/>
                <a:latin typeface="Arial" panose="020B0604020202020204" pitchFamily="34" charset="0"/>
              </a:rPr>
              <a:t>2.5 hours RTL synthesis [1]</a:t>
            </a:r>
            <a:endParaRPr lang="en-US"/>
          </a:p>
        </p:txBody>
      </p:sp>
      <p:sp>
        <p:nvSpPr>
          <p:cNvPr id="18" name="U-Turn Arrow 17">
            <a:extLst>
              <a:ext uri="{FF2B5EF4-FFF2-40B4-BE49-F238E27FC236}">
                <a16:creationId xmlns:a16="http://schemas.microsoft.com/office/drawing/2014/main" id="{824FA736-D382-DCFF-B87B-D6F004EA5AEA}"/>
              </a:ext>
            </a:extLst>
          </p:cNvPr>
          <p:cNvSpPr/>
          <p:nvPr/>
        </p:nvSpPr>
        <p:spPr>
          <a:xfrm rot="16200000">
            <a:off x="3961700" y="4615287"/>
            <a:ext cx="2645584" cy="525198"/>
          </a:xfrm>
          <a:prstGeom prst="utur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TextBox 18">
            <a:extLst>
              <a:ext uri="{FF2B5EF4-FFF2-40B4-BE49-F238E27FC236}">
                <a16:creationId xmlns:a16="http://schemas.microsoft.com/office/drawing/2014/main" id="{1728FE14-7F5A-77C4-9899-46ED993AE707}"/>
              </a:ext>
            </a:extLst>
          </p:cNvPr>
          <p:cNvSpPr txBox="1"/>
          <p:nvPr/>
        </p:nvSpPr>
        <p:spPr>
          <a:xfrm>
            <a:off x="5423743" y="1874741"/>
            <a:ext cx="3955942" cy="369332"/>
          </a:xfrm>
          <a:prstGeom prst="rect">
            <a:avLst/>
          </a:prstGeom>
          <a:noFill/>
        </p:spPr>
        <p:txBody>
          <a:bodyPr wrap="square" lIns="91440" tIns="45720" rIns="91440" bIns="45720" anchor="t">
            <a:spAutoFit/>
          </a:bodyPr>
          <a:lstStyle/>
          <a:p>
            <a:r>
              <a:rPr lang="en-US" sz="1800" b="0" i="0" u="none" strike="noStrike">
                <a:solidFill>
                  <a:srgbClr val="000000"/>
                </a:solidFill>
                <a:effectLst/>
                <a:latin typeface="Calibri"/>
                <a:ea typeface="Calibri"/>
                <a:cs typeface="Calibri"/>
              </a:rPr>
              <a:t>Performance Profiling</a:t>
            </a:r>
            <a:endParaRPr lang="en-US">
              <a:latin typeface="Calibri"/>
              <a:ea typeface="Calibri"/>
              <a:cs typeface="Calibri"/>
            </a:endParaRPr>
          </a:p>
        </p:txBody>
      </p:sp>
      <p:sp>
        <p:nvSpPr>
          <p:cNvPr id="20" name="Down Arrow 19">
            <a:extLst>
              <a:ext uri="{FF2B5EF4-FFF2-40B4-BE49-F238E27FC236}">
                <a16:creationId xmlns:a16="http://schemas.microsoft.com/office/drawing/2014/main" id="{076FEA1B-C409-C035-E342-B64132522818}"/>
              </a:ext>
            </a:extLst>
          </p:cNvPr>
          <p:cNvSpPr/>
          <p:nvPr/>
        </p:nvSpPr>
        <p:spPr>
          <a:xfrm>
            <a:off x="7109422" y="2233875"/>
            <a:ext cx="292291" cy="41538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798888D-756A-40AC-1E6A-717192541AC3}"/>
              </a:ext>
            </a:extLst>
          </p:cNvPr>
          <p:cNvSpPr txBox="1"/>
          <p:nvPr/>
        </p:nvSpPr>
        <p:spPr>
          <a:xfrm>
            <a:off x="5423743" y="2705542"/>
            <a:ext cx="3955942" cy="369332"/>
          </a:xfrm>
          <a:prstGeom prst="rect">
            <a:avLst/>
          </a:prstGeom>
          <a:noFill/>
        </p:spPr>
        <p:txBody>
          <a:bodyPr wrap="square" lIns="91440" tIns="45720" rIns="91440" bIns="45720" anchor="t">
            <a:spAutoFit/>
          </a:bodyPr>
          <a:lstStyle/>
          <a:p>
            <a:r>
              <a:rPr lang="en-US" sz="1800" b="0" i="0" u="none" strike="noStrike">
                <a:solidFill>
                  <a:srgbClr val="000000"/>
                </a:solidFill>
                <a:effectLst/>
                <a:latin typeface="Calibri"/>
                <a:ea typeface="Calibri"/>
                <a:cs typeface="Calibri"/>
              </a:rPr>
              <a:t>Kernel function identification in C</a:t>
            </a:r>
            <a:endParaRPr lang="en-US">
              <a:latin typeface="Calibri"/>
              <a:ea typeface="Calibri"/>
              <a:cs typeface="Calibri"/>
            </a:endParaRPr>
          </a:p>
        </p:txBody>
      </p:sp>
      <p:sp>
        <p:nvSpPr>
          <p:cNvPr id="22" name="Down Arrow 21">
            <a:extLst>
              <a:ext uri="{FF2B5EF4-FFF2-40B4-BE49-F238E27FC236}">
                <a16:creationId xmlns:a16="http://schemas.microsoft.com/office/drawing/2014/main" id="{01047FBE-0C24-D5E2-A0BB-73ECC322EE66}"/>
              </a:ext>
            </a:extLst>
          </p:cNvPr>
          <p:cNvSpPr/>
          <p:nvPr/>
        </p:nvSpPr>
        <p:spPr>
          <a:xfrm>
            <a:off x="7108352" y="3053506"/>
            <a:ext cx="292291" cy="41538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978C847-7643-66F0-9951-83E14ECE3DCE}"/>
              </a:ext>
            </a:extLst>
          </p:cNvPr>
          <p:cNvSpPr txBox="1"/>
          <p:nvPr/>
        </p:nvSpPr>
        <p:spPr>
          <a:xfrm>
            <a:off x="2206104" y="6456702"/>
            <a:ext cx="887761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Arial"/>
                <a:cs typeface="Calibri"/>
              </a:rPr>
              <a:t>1. Q. Zhang, J. Wang, and M. Kim, “</a:t>
            </a:r>
            <a:r>
              <a:rPr lang="en-US" sz="1000" err="1">
                <a:latin typeface="Arial"/>
                <a:cs typeface="Calibri"/>
              </a:rPr>
              <a:t>Heterofuzz</a:t>
            </a:r>
            <a:r>
              <a:rPr lang="en-US" sz="1000">
                <a:latin typeface="Arial"/>
                <a:cs typeface="Calibri"/>
              </a:rPr>
              <a:t>: Fuzz testing to detect platform dependent divergence for heterogeneous applications", FSE2021</a:t>
            </a:r>
            <a:endParaRPr lang="en-US" sz="1000">
              <a:latin typeface="Arial"/>
            </a:endParaRPr>
          </a:p>
        </p:txBody>
      </p:sp>
      <p:sp>
        <p:nvSpPr>
          <p:cNvPr id="4" name="TextBox 3">
            <a:extLst>
              <a:ext uri="{FF2B5EF4-FFF2-40B4-BE49-F238E27FC236}">
                <a16:creationId xmlns:a16="http://schemas.microsoft.com/office/drawing/2014/main" id="{218DD5FF-E728-0A71-C831-EAE357477583}"/>
              </a:ext>
            </a:extLst>
          </p:cNvPr>
          <p:cNvSpPr txBox="1"/>
          <p:nvPr/>
        </p:nvSpPr>
        <p:spPr>
          <a:xfrm>
            <a:off x="7400643" y="4522671"/>
            <a:ext cx="3549866" cy="369332"/>
          </a:xfrm>
          <a:prstGeom prst="rect">
            <a:avLst/>
          </a:prstGeom>
          <a:noFill/>
        </p:spPr>
        <p:txBody>
          <a:bodyPr wrap="square">
            <a:spAutoFit/>
          </a:bodyPr>
          <a:lstStyle/>
          <a:p>
            <a:pPr rtl="0"/>
            <a:r>
              <a:rPr lang="en-US" sz="1800" b="1" i="0" u="none" strike="noStrike">
                <a:solidFill>
                  <a:srgbClr val="A63E36"/>
                </a:solidFill>
                <a:effectLst/>
                <a:latin typeface="Arial" panose="020B0604020202020204" pitchFamily="34" charset="0"/>
              </a:rPr>
              <a:t>~10 mins co-simulation [1]</a:t>
            </a:r>
            <a:endParaRPr lang="en-US"/>
          </a:p>
        </p:txBody>
      </p:sp>
    </p:spTree>
    <p:custDataLst>
      <p:tags r:id="rId1"/>
    </p:custDataLst>
    <p:extLst>
      <p:ext uri="{BB962C8B-B14F-4D97-AF65-F5344CB8AC3E}">
        <p14:creationId xmlns:p14="http://schemas.microsoft.com/office/powerpoint/2010/main" val="156383847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9" grpId="0"/>
      <p:bldP spid="11" grpId="0"/>
      <p:bldP spid="12" grpId="0"/>
      <p:bldP spid="13" grpId="0" animBg="1"/>
      <p:bldP spid="14" grpId="0"/>
      <p:bldP spid="15" grpId="0" animBg="1"/>
      <p:bldP spid="16" grpId="0"/>
      <p:bldP spid="17" grpId="0"/>
      <p:bldP spid="18" grpId="0" animBg="1"/>
      <p:bldP spid="19" grpId="0"/>
      <p:bldP spid="20" grpId="0" animBg="1"/>
      <p:bldP spid="21" grpId="0"/>
      <p:bldP spid="22" grpId="0" animBg="1"/>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E4A5E-4870-9594-8B2F-BA80A4CCB51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C82DB8-A967-77EF-9329-D9CA0ADAC59F}"/>
              </a:ext>
            </a:extLst>
          </p:cNvPr>
          <p:cNvSpPr>
            <a:spLocks noGrp="1"/>
          </p:cNvSpPr>
          <p:nvPr>
            <p:ph type="sldNum" idx="12"/>
          </p:nvPr>
        </p:nvSpPr>
        <p:spPr/>
        <p:txBody>
          <a:bodyPr/>
          <a:lstStyle/>
          <a:p>
            <a:fld id="{00000000-1234-1234-1234-123412341234}" type="slidenum">
              <a:rPr lang="en-US" smtClean="0"/>
              <a:pPr/>
              <a:t>50</a:t>
            </a:fld>
            <a:endParaRPr lang="en-US"/>
          </a:p>
        </p:txBody>
      </p:sp>
      <p:sp>
        <p:nvSpPr>
          <p:cNvPr id="3" name="Title 2">
            <a:extLst>
              <a:ext uri="{FF2B5EF4-FFF2-40B4-BE49-F238E27FC236}">
                <a16:creationId xmlns:a16="http://schemas.microsoft.com/office/drawing/2014/main" id="{20F0A719-6DD5-5F2E-B283-CDF6C2BA8982}"/>
              </a:ext>
            </a:extLst>
          </p:cNvPr>
          <p:cNvSpPr>
            <a:spLocks noGrp="1"/>
          </p:cNvSpPr>
          <p:nvPr>
            <p:ph type="title"/>
          </p:nvPr>
        </p:nvSpPr>
        <p:spPr>
          <a:xfrm>
            <a:off x="853438" y="622043"/>
            <a:ext cx="11059888" cy="387798"/>
          </a:xfrm>
        </p:spPr>
        <p:txBody>
          <a:bodyPr/>
          <a:lstStyle/>
          <a:p>
            <a:r>
              <a:rPr lang="en-US" err="1">
                <a:solidFill>
                  <a:schemeClr val="tx1">
                    <a:lumMod val="50000"/>
                  </a:schemeClr>
                </a:solidFill>
              </a:rPr>
              <a:t>DuoReduce</a:t>
            </a:r>
            <a:r>
              <a:rPr lang="en-US">
                <a:solidFill>
                  <a:schemeClr val="tx1">
                    <a:lumMod val="50000"/>
                  </a:schemeClr>
                </a:solidFill>
              </a:rPr>
              <a:t>: 2-Dimensional Bug Isolation</a:t>
            </a:r>
          </a:p>
        </p:txBody>
      </p:sp>
      <p:sp>
        <p:nvSpPr>
          <p:cNvPr id="5" name="Rectangle 4">
            <a:extLst>
              <a:ext uri="{FF2B5EF4-FFF2-40B4-BE49-F238E27FC236}">
                <a16:creationId xmlns:a16="http://schemas.microsoft.com/office/drawing/2014/main" id="{5508137C-AF88-92FB-B580-FDC61B941147}"/>
              </a:ext>
            </a:extLst>
          </p:cNvPr>
          <p:cNvSpPr/>
          <p:nvPr/>
        </p:nvSpPr>
        <p:spPr>
          <a:xfrm>
            <a:off x="7896198" y="91488"/>
            <a:ext cx="1390934" cy="319790"/>
          </a:xfrm>
          <a:prstGeom prst="rect">
            <a:avLst/>
          </a:prstGeom>
          <a:solidFill>
            <a:srgbClr val="C8E7A8">
              <a:alpha val="59000"/>
            </a:srgbClr>
          </a:solidFill>
          <a:ln w="190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60000"/>
                    <a:lumOff val="40000"/>
                  </a:schemeClr>
                </a:solidFill>
              </a:rPr>
              <a:t>Quantum</a:t>
            </a:r>
          </a:p>
        </p:txBody>
      </p:sp>
      <p:sp>
        <p:nvSpPr>
          <p:cNvPr id="12" name="Rectangle 11">
            <a:extLst>
              <a:ext uri="{FF2B5EF4-FFF2-40B4-BE49-F238E27FC236}">
                <a16:creationId xmlns:a16="http://schemas.microsoft.com/office/drawing/2014/main" id="{F8687CBE-A297-F0FB-D0F1-9BE1EF47BA4B}"/>
              </a:ext>
            </a:extLst>
          </p:cNvPr>
          <p:cNvSpPr/>
          <p:nvPr/>
        </p:nvSpPr>
        <p:spPr>
          <a:xfrm>
            <a:off x="9287132" y="102188"/>
            <a:ext cx="1390934" cy="319790"/>
          </a:xfrm>
          <a:prstGeom prst="rect">
            <a:avLst/>
          </a:prstGeom>
          <a:solidFill>
            <a:schemeClr val="bg2">
              <a:lumMod val="20000"/>
              <a:lumOff val="80000"/>
              <a:alpha val="80000"/>
            </a:schemeClr>
          </a:solidFill>
          <a:ln w="19050">
            <a:solidFill>
              <a:schemeClr val="tx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2"/>
                </a:solidFill>
              </a:rPr>
              <a:t>FPGA</a:t>
            </a:r>
          </a:p>
        </p:txBody>
      </p:sp>
      <p:sp>
        <p:nvSpPr>
          <p:cNvPr id="14" name="Rectangle 13">
            <a:extLst>
              <a:ext uri="{FF2B5EF4-FFF2-40B4-BE49-F238E27FC236}">
                <a16:creationId xmlns:a16="http://schemas.microsoft.com/office/drawing/2014/main" id="{B7911449-F923-FB5E-5E0D-FA80A24213AC}"/>
              </a:ext>
            </a:extLst>
          </p:cNvPr>
          <p:cNvSpPr/>
          <p:nvPr/>
        </p:nvSpPr>
        <p:spPr>
          <a:xfrm>
            <a:off x="10678066" y="91488"/>
            <a:ext cx="1390934" cy="341189"/>
          </a:xfrm>
          <a:prstGeom prst="rect">
            <a:avLst/>
          </a:prstGeom>
          <a:solidFill>
            <a:schemeClr val="accent5">
              <a:lumMod val="75000"/>
              <a:alpha val="80000"/>
            </a:schemeClr>
          </a:solidFill>
          <a:ln w="1905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50000"/>
                  </a:schemeClr>
                </a:solidFill>
              </a:rPr>
              <a:t>MLIR</a:t>
            </a:r>
          </a:p>
        </p:txBody>
      </p:sp>
      <p:sp>
        <p:nvSpPr>
          <p:cNvPr id="7" name="Rectangle 6">
            <a:extLst>
              <a:ext uri="{FF2B5EF4-FFF2-40B4-BE49-F238E27FC236}">
                <a16:creationId xmlns:a16="http://schemas.microsoft.com/office/drawing/2014/main" id="{04D55647-B654-2931-BD3B-F27A6D9E6399}"/>
              </a:ext>
            </a:extLst>
          </p:cNvPr>
          <p:cNvSpPr/>
          <p:nvPr/>
        </p:nvSpPr>
        <p:spPr>
          <a:xfrm>
            <a:off x="1001589" y="4979066"/>
            <a:ext cx="1996791" cy="483326"/>
          </a:xfrm>
          <a:prstGeom prst="rect">
            <a:avLst/>
          </a:prstGeom>
          <a:solidFill>
            <a:srgbClr val="F7BE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accent6"/>
                </a:solidFill>
              </a:rPr>
              <a:t>Compilation Path</a:t>
            </a:r>
          </a:p>
        </p:txBody>
      </p:sp>
      <p:sp>
        <p:nvSpPr>
          <p:cNvPr id="8" name="Rectangle 7">
            <a:extLst>
              <a:ext uri="{FF2B5EF4-FFF2-40B4-BE49-F238E27FC236}">
                <a16:creationId xmlns:a16="http://schemas.microsoft.com/office/drawing/2014/main" id="{33A9B6A6-7375-C124-6675-CA4DDE55C41D}"/>
              </a:ext>
            </a:extLst>
          </p:cNvPr>
          <p:cNvSpPr/>
          <p:nvPr/>
        </p:nvSpPr>
        <p:spPr>
          <a:xfrm>
            <a:off x="1001589" y="1395608"/>
            <a:ext cx="1996791" cy="483326"/>
          </a:xfrm>
          <a:prstGeom prst="rect">
            <a:avLst/>
          </a:prstGeom>
          <a:solidFill>
            <a:srgbClr val="F7BE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accent6"/>
                </a:solidFill>
              </a:rPr>
              <a:t>IR code</a:t>
            </a:r>
          </a:p>
        </p:txBody>
      </p:sp>
      <p:sp>
        <p:nvSpPr>
          <p:cNvPr id="18" name="Rectangle 17">
            <a:extLst>
              <a:ext uri="{FF2B5EF4-FFF2-40B4-BE49-F238E27FC236}">
                <a16:creationId xmlns:a16="http://schemas.microsoft.com/office/drawing/2014/main" id="{A7F74BBA-5A9A-2D1E-110A-26712094F3DE}"/>
              </a:ext>
            </a:extLst>
          </p:cNvPr>
          <p:cNvSpPr/>
          <p:nvPr/>
        </p:nvSpPr>
        <p:spPr>
          <a:xfrm>
            <a:off x="3334312" y="2180640"/>
            <a:ext cx="2211572" cy="5863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IR-Transformation based DD</a:t>
            </a:r>
          </a:p>
        </p:txBody>
      </p:sp>
      <p:sp>
        <p:nvSpPr>
          <p:cNvPr id="20" name="Rectangle 19">
            <a:extLst>
              <a:ext uri="{FF2B5EF4-FFF2-40B4-BE49-F238E27FC236}">
                <a16:creationId xmlns:a16="http://schemas.microsoft.com/office/drawing/2014/main" id="{5E063114-D78A-0030-7388-531C9633D0B9}"/>
              </a:ext>
            </a:extLst>
          </p:cNvPr>
          <p:cNvSpPr/>
          <p:nvPr/>
        </p:nvSpPr>
        <p:spPr>
          <a:xfrm>
            <a:off x="3408739" y="4079210"/>
            <a:ext cx="2211572" cy="5863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Dependency-aware Reduction</a:t>
            </a:r>
          </a:p>
        </p:txBody>
      </p:sp>
      <p:sp>
        <p:nvSpPr>
          <p:cNvPr id="22" name="Rectangle 21">
            <a:extLst>
              <a:ext uri="{FF2B5EF4-FFF2-40B4-BE49-F238E27FC236}">
                <a16:creationId xmlns:a16="http://schemas.microsoft.com/office/drawing/2014/main" id="{112993A8-69E9-366E-78A3-9AB5C4E7F3C4}"/>
              </a:ext>
            </a:extLst>
          </p:cNvPr>
          <p:cNvSpPr/>
          <p:nvPr/>
        </p:nvSpPr>
        <p:spPr>
          <a:xfrm>
            <a:off x="5970024" y="3135846"/>
            <a:ext cx="2211572" cy="5863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Dual-dimensional Reduction</a:t>
            </a:r>
          </a:p>
        </p:txBody>
      </p:sp>
      <p:sp>
        <p:nvSpPr>
          <p:cNvPr id="24" name="Rectangle 23">
            <a:extLst>
              <a:ext uri="{FF2B5EF4-FFF2-40B4-BE49-F238E27FC236}">
                <a16:creationId xmlns:a16="http://schemas.microsoft.com/office/drawing/2014/main" id="{22B6A889-3DD9-E885-A2B3-A3C807B6FBED}"/>
              </a:ext>
            </a:extLst>
          </p:cNvPr>
          <p:cNvSpPr/>
          <p:nvPr/>
        </p:nvSpPr>
        <p:spPr>
          <a:xfrm>
            <a:off x="6077415" y="2233384"/>
            <a:ext cx="1996791" cy="483326"/>
          </a:xfrm>
          <a:prstGeom prst="rect">
            <a:avLst/>
          </a:prstGeom>
          <a:solidFill>
            <a:srgbClr val="F7BE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accent6"/>
                </a:solidFill>
              </a:rPr>
              <a:t>Reduced IR code</a:t>
            </a:r>
          </a:p>
        </p:txBody>
      </p:sp>
      <p:sp>
        <p:nvSpPr>
          <p:cNvPr id="25" name="Rectangle 24">
            <a:extLst>
              <a:ext uri="{FF2B5EF4-FFF2-40B4-BE49-F238E27FC236}">
                <a16:creationId xmlns:a16="http://schemas.microsoft.com/office/drawing/2014/main" id="{8517AA03-7EE1-B5B9-EA0E-7445090D7A87}"/>
              </a:ext>
            </a:extLst>
          </p:cNvPr>
          <p:cNvSpPr/>
          <p:nvPr/>
        </p:nvSpPr>
        <p:spPr>
          <a:xfrm>
            <a:off x="6077415" y="4079210"/>
            <a:ext cx="1996791" cy="586308"/>
          </a:xfrm>
          <a:prstGeom prst="rect">
            <a:avLst/>
          </a:prstGeom>
          <a:solidFill>
            <a:srgbClr val="F7BE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accent6"/>
                </a:solidFill>
              </a:rPr>
              <a:t>Reduced Compilation Path</a:t>
            </a:r>
          </a:p>
        </p:txBody>
      </p:sp>
      <p:sp>
        <p:nvSpPr>
          <p:cNvPr id="26" name="Rectangle 25">
            <a:extLst>
              <a:ext uri="{FF2B5EF4-FFF2-40B4-BE49-F238E27FC236}">
                <a16:creationId xmlns:a16="http://schemas.microsoft.com/office/drawing/2014/main" id="{DA153EBE-B0F0-CE26-714C-95D4717132E0}"/>
              </a:ext>
            </a:extLst>
          </p:cNvPr>
          <p:cNvSpPr/>
          <p:nvPr/>
        </p:nvSpPr>
        <p:spPr>
          <a:xfrm>
            <a:off x="8675620" y="2606308"/>
            <a:ext cx="1996791" cy="483326"/>
          </a:xfrm>
          <a:prstGeom prst="rect">
            <a:avLst/>
          </a:prstGeom>
          <a:solidFill>
            <a:srgbClr val="F7BE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accent6"/>
                </a:solidFill>
              </a:rPr>
              <a:t>Final IR code</a:t>
            </a:r>
          </a:p>
        </p:txBody>
      </p:sp>
      <p:pic>
        <p:nvPicPr>
          <p:cNvPr id="30" name="Graphic 29" descr="Cut outline">
            <a:extLst>
              <a:ext uri="{FF2B5EF4-FFF2-40B4-BE49-F238E27FC236}">
                <a16:creationId xmlns:a16="http://schemas.microsoft.com/office/drawing/2014/main" id="{F1539F89-0FA5-3DD7-1998-ADDA371DFA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81173" y="1247570"/>
            <a:ext cx="914400" cy="914400"/>
          </a:xfrm>
          <a:prstGeom prst="rect">
            <a:avLst/>
          </a:prstGeom>
        </p:spPr>
      </p:pic>
      <p:pic>
        <p:nvPicPr>
          <p:cNvPr id="32" name="Graphic 31" descr="Plugged Unplugged outline">
            <a:extLst>
              <a:ext uri="{FF2B5EF4-FFF2-40B4-BE49-F238E27FC236}">
                <a16:creationId xmlns:a16="http://schemas.microsoft.com/office/drawing/2014/main" id="{AAF202C9-1B8B-A511-CC7D-299C8356F70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96382" y="2951759"/>
            <a:ext cx="914400" cy="914400"/>
          </a:xfrm>
          <a:prstGeom prst="rect">
            <a:avLst/>
          </a:prstGeom>
        </p:spPr>
      </p:pic>
      <p:pic>
        <p:nvPicPr>
          <p:cNvPr id="36" name="Graphic 35" descr="Document with solid fill">
            <a:extLst>
              <a:ext uri="{FF2B5EF4-FFF2-40B4-BE49-F238E27FC236}">
                <a16:creationId xmlns:a16="http://schemas.microsoft.com/office/drawing/2014/main" id="{6CD03042-1819-C330-C3C7-A46126F396A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29421" y="2335874"/>
            <a:ext cx="914400" cy="914400"/>
          </a:xfrm>
          <a:prstGeom prst="rect">
            <a:avLst/>
          </a:prstGeom>
        </p:spPr>
      </p:pic>
      <p:sp>
        <p:nvSpPr>
          <p:cNvPr id="40" name="Rectangle 39">
            <a:extLst>
              <a:ext uri="{FF2B5EF4-FFF2-40B4-BE49-F238E27FC236}">
                <a16:creationId xmlns:a16="http://schemas.microsoft.com/office/drawing/2014/main" id="{F685EB83-2A3C-48BB-2BC2-1D59A6B6EE71}"/>
              </a:ext>
            </a:extLst>
          </p:cNvPr>
          <p:cNvSpPr/>
          <p:nvPr/>
        </p:nvSpPr>
        <p:spPr>
          <a:xfrm>
            <a:off x="8675620" y="3768367"/>
            <a:ext cx="1996791" cy="586308"/>
          </a:xfrm>
          <a:prstGeom prst="rect">
            <a:avLst/>
          </a:prstGeom>
          <a:solidFill>
            <a:srgbClr val="F7BE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accent6"/>
                </a:solidFill>
              </a:rPr>
              <a:t>Final</a:t>
            </a:r>
            <a:br>
              <a:rPr lang="en-US">
                <a:solidFill>
                  <a:schemeClr val="accent6"/>
                </a:solidFill>
              </a:rPr>
            </a:br>
            <a:r>
              <a:rPr lang="en-US">
                <a:solidFill>
                  <a:schemeClr val="accent6"/>
                </a:solidFill>
              </a:rPr>
              <a:t>Compilation Path</a:t>
            </a:r>
          </a:p>
        </p:txBody>
      </p:sp>
      <p:pic>
        <p:nvPicPr>
          <p:cNvPr id="42" name="Graphic 41" descr="List outline">
            <a:extLst>
              <a:ext uri="{FF2B5EF4-FFF2-40B4-BE49-F238E27FC236}">
                <a16:creationId xmlns:a16="http://schemas.microsoft.com/office/drawing/2014/main" id="{B1865B30-579F-FF27-37C5-211F13D95B8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05490" y="3915164"/>
            <a:ext cx="914400" cy="914400"/>
          </a:xfrm>
          <a:prstGeom prst="rect">
            <a:avLst/>
          </a:prstGeom>
        </p:spPr>
      </p:pic>
      <p:pic>
        <p:nvPicPr>
          <p:cNvPr id="44" name="Graphic 43" descr="Document outline">
            <a:extLst>
              <a:ext uri="{FF2B5EF4-FFF2-40B4-BE49-F238E27FC236}">
                <a16:creationId xmlns:a16="http://schemas.microsoft.com/office/drawing/2014/main" id="{A7FA3730-3FA8-CAD8-6B33-431B66C2AA6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605490" y="2016594"/>
            <a:ext cx="914400" cy="914400"/>
          </a:xfrm>
          <a:prstGeom prst="rect">
            <a:avLst/>
          </a:prstGeom>
        </p:spPr>
      </p:pic>
      <p:pic>
        <p:nvPicPr>
          <p:cNvPr id="46" name="Graphic 45" descr="List with solid fill">
            <a:extLst>
              <a:ext uri="{FF2B5EF4-FFF2-40B4-BE49-F238E27FC236}">
                <a16:creationId xmlns:a16="http://schemas.microsoft.com/office/drawing/2014/main" id="{FE06EA02-17E3-26B8-8EF4-220AFF09F27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829421" y="3661907"/>
            <a:ext cx="914400" cy="914400"/>
          </a:xfrm>
          <a:prstGeom prst="rect">
            <a:avLst/>
          </a:prstGeom>
        </p:spPr>
      </p:pic>
      <p:pic>
        <p:nvPicPr>
          <p:cNvPr id="48" name="Graphic 47" descr="Playbook outline">
            <a:extLst>
              <a:ext uri="{FF2B5EF4-FFF2-40B4-BE49-F238E27FC236}">
                <a16:creationId xmlns:a16="http://schemas.microsoft.com/office/drawing/2014/main" id="{654F5B80-52B8-3B81-88D8-2A3A076BA98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981173" y="4763529"/>
            <a:ext cx="914400" cy="914400"/>
          </a:xfrm>
          <a:prstGeom prst="rect">
            <a:avLst/>
          </a:prstGeom>
        </p:spPr>
      </p:pic>
      <p:cxnSp>
        <p:nvCxnSpPr>
          <p:cNvPr id="50" name="Elbow Connector 49">
            <a:extLst>
              <a:ext uri="{FF2B5EF4-FFF2-40B4-BE49-F238E27FC236}">
                <a16:creationId xmlns:a16="http://schemas.microsoft.com/office/drawing/2014/main" id="{92D40863-ED80-C0E1-D7EF-3B95E60B7A2A}"/>
              </a:ext>
            </a:extLst>
          </p:cNvPr>
          <p:cNvCxnSpPr>
            <a:stCxn id="8" idx="3"/>
            <a:endCxn id="18" idx="1"/>
          </p:cNvCxnSpPr>
          <p:nvPr/>
        </p:nvCxnSpPr>
        <p:spPr>
          <a:xfrm>
            <a:off x="2998380" y="1637271"/>
            <a:ext cx="335932" cy="836523"/>
          </a:xfrm>
          <a:prstGeom prst="bentConnector3">
            <a:avLst/>
          </a:prstGeom>
          <a:ln w="190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2" name="Elbow Connector 51">
            <a:extLst>
              <a:ext uri="{FF2B5EF4-FFF2-40B4-BE49-F238E27FC236}">
                <a16:creationId xmlns:a16="http://schemas.microsoft.com/office/drawing/2014/main" id="{728A27DF-34A2-D9DD-AB7E-3DFE8662BCEC}"/>
              </a:ext>
            </a:extLst>
          </p:cNvPr>
          <p:cNvCxnSpPr>
            <a:stCxn id="7" idx="3"/>
            <a:endCxn id="20" idx="1"/>
          </p:cNvCxnSpPr>
          <p:nvPr/>
        </p:nvCxnSpPr>
        <p:spPr>
          <a:xfrm flipV="1">
            <a:off x="2998380" y="4372364"/>
            <a:ext cx="410359" cy="848365"/>
          </a:xfrm>
          <a:prstGeom prst="bentConnector3">
            <a:avLst/>
          </a:prstGeom>
          <a:ln w="190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4" name="Straight Arrow Connector 53">
            <a:extLst>
              <a:ext uri="{FF2B5EF4-FFF2-40B4-BE49-F238E27FC236}">
                <a16:creationId xmlns:a16="http://schemas.microsoft.com/office/drawing/2014/main" id="{ED4988E6-CA57-A57C-C30A-82060C300AB3}"/>
              </a:ext>
            </a:extLst>
          </p:cNvPr>
          <p:cNvCxnSpPr>
            <a:stCxn id="18" idx="3"/>
            <a:endCxn id="24" idx="1"/>
          </p:cNvCxnSpPr>
          <p:nvPr/>
        </p:nvCxnSpPr>
        <p:spPr>
          <a:xfrm>
            <a:off x="5545884" y="2473794"/>
            <a:ext cx="531531" cy="1253"/>
          </a:xfrm>
          <a:prstGeom prst="straightConnector1">
            <a:avLst/>
          </a:prstGeom>
          <a:ln w="190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6" name="Straight Arrow Connector 55">
            <a:extLst>
              <a:ext uri="{FF2B5EF4-FFF2-40B4-BE49-F238E27FC236}">
                <a16:creationId xmlns:a16="http://schemas.microsoft.com/office/drawing/2014/main" id="{C2B43B72-5952-5077-D529-028B47CA661E}"/>
              </a:ext>
            </a:extLst>
          </p:cNvPr>
          <p:cNvCxnSpPr>
            <a:stCxn id="20" idx="3"/>
            <a:endCxn id="25" idx="1"/>
          </p:cNvCxnSpPr>
          <p:nvPr/>
        </p:nvCxnSpPr>
        <p:spPr>
          <a:xfrm>
            <a:off x="5620311" y="4372364"/>
            <a:ext cx="457104" cy="0"/>
          </a:xfrm>
          <a:prstGeom prst="straightConnector1">
            <a:avLst/>
          </a:prstGeom>
          <a:ln w="190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57" name="Cross 56">
            <a:extLst>
              <a:ext uri="{FF2B5EF4-FFF2-40B4-BE49-F238E27FC236}">
                <a16:creationId xmlns:a16="http://schemas.microsoft.com/office/drawing/2014/main" id="{7227F03B-C6E3-DB24-DBE5-8C9F3A526702}"/>
              </a:ext>
            </a:extLst>
          </p:cNvPr>
          <p:cNvSpPr/>
          <p:nvPr/>
        </p:nvSpPr>
        <p:spPr>
          <a:xfrm>
            <a:off x="9509625" y="3250274"/>
            <a:ext cx="351067" cy="357454"/>
          </a:xfrm>
          <a:prstGeom prst="plus">
            <a:avLst>
              <a:gd name="adj" fmla="val 38208"/>
            </a:avLst>
          </a:prstGeom>
          <a:solidFill>
            <a:schemeClr val="tx1">
              <a:lumMod val="50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59" name="Straight Arrow Connector 58">
            <a:extLst>
              <a:ext uri="{FF2B5EF4-FFF2-40B4-BE49-F238E27FC236}">
                <a16:creationId xmlns:a16="http://schemas.microsoft.com/office/drawing/2014/main" id="{CA404345-9868-4840-84A5-02FDB9430FE0}"/>
              </a:ext>
            </a:extLst>
          </p:cNvPr>
          <p:cNvCxnSpPr>
            <a:stCxn id="24" idx="2"/>
            <a:endCxn id="22" idx="0"/>
          </p:cNvCxnSpPr>
          <p:nvPr/>
        </p:nvCxnSpPr>
        <p:spPr>
          <a:xfrm flipH="1">
            <a:off x="7075810" y="2716710"/>
            <a:ext cx="1" cy="419136"/>
          </a:xfrm>
          <a:prstGeom prst="straightConnector1">
            <a:avLst/>
          </a:prstGeom>
          <a:ln w="190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1" name="Straight Arrow Connector 60">
            <a:extLst>
              <a:ext uri="{FF2B5EF4-FFF2-40B4-BE49-F238E27FC236}">
                <a16:creationId xmlns:a16="http://schemas.microsoft.com/office/drawing/2014/main" id="{323F8D65-D0CB-C701-D96A-514487140BC5}"/>
              </a:ext>
            </a:extLst>
          </p:cNvPr>
          <p:cNvCxnSpPr>
            <a:stCxn id="25" idx="0"/>
            <a:endCxn id="22" idx="2"/>
          </p:cNvCxnSpPr>
          <p:nvPr/>
        </p:nvCxnSpPr>
        <p:spPr>
          <a:xfrm flipH="1" flipV="1">
            <a:off x="7075810" y="3722154"/>
            <a:ext cx="1" cy="357056"/>
          </a:xfrm>
          <a:prstGeom prst="straightConnector1">
            <a:avLst/>
          </a:prstGeom>
          <a:ln w="190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5" name="Elbow Connector 64">
            <a:extLst>
              <a:ext uri="{FF2B5EF4-FFF2-40B4-BE49-F238E27FC236}">
                <a16:creationId xmlns:a16="http://schemas.microsoft.com/office/drawing/2014/main" id="{26FACABC-7392-C25E-48C8-6B596D2163CA}"/>
              </a:ext>
            </a:extLst>
          </p:cNvPr>
          <p:cNvCxnSpPr>
            <a:stCxn id="22" idx="3"/>
            <a:endCxn id="26" idx="1"/>
          </p:cNvCxnSpPr>
          <p:nvPr/>
        </p:nvCxnSpPr>
        <p:spPr>
          <a:xfrm flipV="1">
            <a:off x="8181596" y="2847971"/>
            <a:ext cx="494024" cy="581029"/>
          </a:xfrm>
          <a:prstGeom prst="bentConnector3">
            <a:avLst/>
          </a:prstGeom>
          <a:ln w="190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7" name="Elbow Connector 66">
            <a:extLst>
              <a:ext uri="{FF2B5EF4-FFF2-40B4-BE49-F238E27FC236}">
                <a16:creationId xmlns:a16="http://schemas.microsoft.com/office/drawing/2014/main" id="{11AE9388-0854-DC88-1BCA-0AB2247823C1}"/>
              </a:ext>
            </a:extLst>
          </p:cNvPr>
          <p:cNvCxnSpPr>
            <a:stCxn id="22" idx="3"/>
            <a:endCxn id="40" idx="1"/>
          </p:cNvCxnSpPr>
          <p:nvPr/>
        </p:nvCxnSpPr>
        <p:spPr>
          <a:xfrm>
            <a:off x="8181596" y="3429000"/>
            <a:ext cx="494024" cy="632521"/>
          </a:xfrm>
          <a:prstGeom prst="bentConnector3">
            <a:avLst/>
          </a:prstGeom>
          <a:ln w="190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23281268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8" grpId="0" animBg="1"/>
      <p:bldP spid="20" grpId="0" animBg="1"/>
      <p:bldP spid="22" grpId="0" animBg="1"/>
      <p:bldP spid="24" grpId="0" animBg="1"/>
      <p:bldP spid="25" grpId="0" animBg="1"/>
      <p:bldP spid="26" grpId="0" animBg="1"/>
      <p:bldP spid="40" grpId="0" animBg="1"/>
      <p:bldP spid="5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DD86D-3A13-4256-FDA3-69478156110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1767E5F-F228-C02A-A11F-C7F1F10C33C7}"/>
              </a:ext>
            </a:extLst>
          </p:cNvPr>
          <p:cNvSpPr/>
          <p:nvPr/>
        </p:nvSpPr>
        <p:spPr>
          <a:xfrm>
            <a:off x="7092778" y="4643888"/>
            <a:ext cx="4040660" cy="1898743"/>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0F314D8-D807-41EF-906E-6A7ACEA8381F}"/>
              </a:ext>
            </a:extLst>
          </p:cNvPr>
          <p:cNvSpPr>
            <a:spLocks noGrp="1"/>
          </p:cNvSpPr>
          <p:nvPr>
            <p:ph type="sldNum" idx="12"/>
          </p:nvPr>
        </p:nvSpPr>
        <p:spPr/>
        <p:txBody>
          <a:bodyPr/>
          <a:lstStyle/>
          <a:p>
            <a:fld id="{00000000-1234-1234-1234-123412341234}" type="slidenum">
              <a:rPr lang="en-US" smtClean="0"/>
              <a:pPr/>
              <a:t>51</a:t>
            </a:fld>
            <a:endParaRPr lang="en-US"/>
          </a:p>
        </p:txBody>
      </p:sp>
      <p:sp>
        <p:nvSpPr>
          <p:cNvPr id="3" name="Title 2">
            <a:extLst>
              <a:ext uri="{FF2B5EF4-FFF2-40B4-BE49-F238E27FC236}">
                <a16:creationId xmlns:a16="http://schemas.microsoft.com/office/drawing/2014/main" id="{CC0E2DD9-40FE-53E9-7CC9-567FB21882B7}"/>
              </a:ext>
            </a:extLst>
          </p:cNvPr>
          <p:cNvSpPr>
            <a:spLocks noGrp="1"/>
          </p:cNvSpPr>
          <p:nvPr>
            <p:ph type="title"/>
          </p:nvPr>
        </p:nvSpPr>
        <p:spPr>
          <a:xfrm>
            <a:off x="853438" y="622043"/>
            <a:ext cx="11059888" cy="387798"/>
          </a:xfrm>
        </p:spPr>
        <p:txBody>
          <a:bodyPr/>
          <a:lstStyle/>
          <a:p>
            <a:r>
              <a:rPr lang="en-US">
                <a:solidFill>
                  <a:schemeClr val="tx1">
                    <a:lumMod val="50000"/>
                  </a:schemeClr>
                </a:solidFill>
              </a:rPr>
              <a:t>Approach 1: IR-Transformation based Delta-Debugging</a:t>
            </a:r>
          </a:p>
        </p:txBody>
      </p:sp>
      <p:sp>
        <p:nvSpPr>
          <p:cNvPr id="5" name="Rectangle 4">
            <a:extLst>
              <a:ext uri="{FF2B5EF4-FFF2-40B4-BE49-F238E27FC236}">
                <a16:creationId xmlns:a16="http://schemas.microsoft.com/office/drawing/2014/main" id="{282F429F-E236-8AF1-E01D-646D4F513E3C}"/>
              </a:ext>
            </a:extLst>
          </p:cNvPr>
          <p:cNvSpPr/>
          <p:nvPr/>
        </p:nvSpPr>
        <p:spPr>
          <a:xfrm>
            <a:off x="7896198" y="91488"/>
            <a:ext cx="1390934" cy="319790"/>
          </a:xfrm>
          <a:prstGeom prst="rect">
            <a:avLst/>
          </a:prstGeom>
          <a:solidFill>
            <a:srgbClr val="C8E7A8">
              <a:alpha val="59000"/>
            </a:srgbClr>
          </a:solidFill>
          <a:ln w="190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60000"/>
                    <a:lumOff val="40000"/>
                  </a:schemeClr>
                </a:solidFill>
              </a:rPr>
              <a:t>Quantum</a:t>
            </a:r>
          </a:p>
        </p:txBody>
      </p:sp>
      <p:sp>
        <p:nvSpPr>
          <p:cNvPr id="12" name="Rectangle 11">
            <a:extLst>
              <a:ext uri="{FF2B5EF4-FFF2-40B4-BE49-F238E27FC236}">
                <a16:creationId xmlns:a16="http://schemas.microsoft.com/office/drawing/2014/main" id="{30E29D20-03A6-B9AB-A640-C0137935F8E7}"/>
              </a:ext>
            </a:extLst>
          </p:cNvPr>
          <p:cNvSpPr/>
          <p:nvPr/>
        </p:nvSpPr>
        <p:spPr>
          <a:xfrm>
            <a:off x="9287132" y="102188"/>
            <a:ext cx="1390934" cy="319790"/>
          </a:xfrm>
          <a:prstGeom prst="rect">
            <a:avLst/>
          </a:prstGeom>
          <a:solidFill>
            <a:schemeClr val="bg2">
              <a:lumMod val="20000"/>
              <a:lumOff val="80000"/>
              <a:alpha val="80000"/>
            </a:schemeClr>
          </a:solidFill>
          <a:ln w="19050">
            <a:solidFill>
              <a:schemeClr val="tx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2"/>
                </a:solidFill>
              </a:rPr>
              <a:t>FPGA</a:t>
            </a:r>
          </a:p>
        </p:txBody>
      </p:sp>
      <p:sp>
        <p:nvSpPr>
          <p:cNvPr id="14" name="Rectangle 13">
            <a:extLst>
              <a:ext uri="{FF2B5EF4-FFF2-40B4-BE49-F238E27FC236}">
                <a16:creationId xmlns:a16="http://schemas.microsoft.com/office/drawing/2014/main" id="{68FC6629-DC1A-16B1-A3BE-DF11A27CF465}"/>
              </a:ext>
            </a:extLst>
          </p:cNvPr>
          <p:cNvSpPr/>
          <p:nvPr/>
        </p:nvSpPr>
        <p:spPr>
          <a:xfrm>
            <a:off x="10678066" y="91488"/>
            <a:ext cx="1390934" cy="341189"/>
          </a:xfrm>
          <a:prstGeom prst="rect">
            <a:avLst/>
          </a:prstGeom>
          <a:solidFill>
            <a:schemeClr val="accent5">
              <a:lumMod val="75000"/>
              <a:alpha val="80000"/>
            </a:schemeClr>
          </a:solidFill>
          <a:ln w="1905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50000"/>
                  </a:schemeClr>
                </a:solidFill>
              </a:rPr>
              <a:t>MLIR</a:t>
            </a:r>
          </a:p>
        </p:txBody>
      </p:sp>
      <p:sp>
        <p:nvSpPr>
          <p:cNvPr id="8" name="Rectangle 7">
            <a:extLst>
              <a:ext uri="{FF2B5EF4-FFF2-40B4-BE49-F238E27FC236}">
                <a16:creationId xmlns:a16="http://schemas.microsoft.com/office/drawing/2014/main" id="{38733844-8AB5-BDD3-E083-8FA0548EBCBE}"/>
              </a:ext>
            </a:extLst>
          </p:cNvPr>
          <p:cNvSpPr/>
          <p:nvPr/>
        </p:nvSpPr>
        <p:spPr>
          <a:xfrm>
            <a:off x="853438" y="1515295"/>
            <a:ext cx="5732713" cy="355309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err="1">
                <a:solidFill>
                  <a:schemeClr val="tx1">
                    <a:lumMod val="50000"/>
                  </a:schemeClr>
                </a:solidFill>
              </a:rPr>
              <a:t>func.func</a:t>
            </a:r>
            <a:r>
              <a:rPr lang="en-US">
                <a:solidFill>
                  <a:schemeClr val="tx1">
                    <a:lumMod val="50000"/>
                  </a:schemeClr>
                </a:solidFill>
              </a:rPr>
              <a:t> @main() {</a:t>
            </a:r>
          </a:p>
          <a:p>
            <a:r>
              <a:rPr lang="en-US">
                <a:solidFill>
                  <a:schemeClr val="tx1">
                    <a:lumMod val="50000"/>
                  </a:schemeClr>
                </a:solidFill>
              </a:rPr>
              <a:t>…</a:t>
            </a:r>
          </a:p>
          <a:p>
            <a:r>
              <a:rPr lang="en-US">
                <a:solidFill>
                  <a:schemeClr val="tx1">
                    <a:lumMod val="50000"/>
                  </a:schemeClr>
                </a:solidFill>
              </a:rPr>
              <a:t> call @</a:t>
            </a:r>
            <a:r>
              <a:rPr lang="en-US" err="1">
                <a:solidFill>
                  <a:schemeClr val="tx1">
                    <a:lumMod val="50000"/>
                  </a:schemeClr>
                </a:solidFill>
              </a:rPr>
              <a:t>matmul</a:t>
            </a:r>
            <a:r>
              <a:rPr lang="en-US">
                <a:solidFill>
                  <a:schemeClr val="tx1">
                    <a:lumMod val="50000"/>
                  </a:schemeClr>
                </a:solidFill>
              </a:rPr>
              <a:t>(</a:t>
            </a:r>
            <a:r>
              <a:rPr lang="en-US">
                <a:solidFill>
                  <a:srgbClr val="FF0000"/>
                </a:solidFill>
              </a:rPr>
              <a:t>%2</a:t>
            </a:r>
            <a:r>
              <a:rPr lang="en-US">
                <a:solidFill>
                  <a:schemeClr val="tx1">
                    <a:lumMod val="50000"/>
                  </a:schemeClr>
                </a:solidFill>
              </a:rPr>
              <a:t>, </a:t>
            </a:r>
            <a:r>
              <a:rPr lang="en-US">
                <a:solidFill>
                  <a:srgbClr val="FF0000"/>
                </a:solidFill>
              </a:rPr>
              <a:t>%0</a:t>
            </a:r>
            <a:r>
              <a:rPr lang="en-US">
                <a:solidFill>
                  <a:schemeClr val="tx1">
                    <a:lumMod val="50000"/>
                  </a:schemeClr>
                </a:solidFill>
              </a:rPr>
              <a:t>, </a:t>
            </a:r>
            <a:r>
              <a:rPr lang="en-US">
                <a:solidFill>
                  <a:srgbClr val="FF0000"/>
                </a:solidFill>
              </a:rPr>
              <a:t>%1</a:t>
            </a:r>
            <a:r>
              <a:rPr lang="en-US">
                <a:solidFill>
                  <a:schemeClr val="tx1">
                    <a:lumMod val="50000"/>
                  </a:schemeClr>
                </a:solidFill>
              </a:rPr>
              <a:t>):(</a:t>
            </a:r>
            <a:r>
              <a:rPr lang="en-US" err="1">
                <a:solidFill>
                  <a:schemeClr val="tx1">
                    <a:lumMod val="50000"/>
                  </a:schemeClr>
                </a:solidFill>
              </a:rPr>
              <a:t>memref</a:t>
            </a:r>
            <a:r>
              <a:rPr lang="en-US">
                <a:solidFill>
                  <a:schemeClr val="tx1">
                    <a:lumMod val="50000"/>
                  </a:schemeClr>
                </a:solidFill>
              </a:rPr>
              <a:t>&lt;128x128xf32&gt;, </a:t>
            </a:r>
            <a:r>
              <a:rPr lang="en-US" err="1">
                <a:solidFill>
                  <a:schemeClr val="tx1">
                    <a:lumMod val="50000"/>
                  </a:schemeClr>
                </a:solidFill>
              </a:rPr>
              <a:t>memref</a:t>
            </a:r>
            <a:r>
              <a:rPr lang="en-US">
                <a:solidFill>
                  <a:schemeClr val="tx1">
                    <a:lumMod val="50000"/>
                  </a:schemeClr>
                </a:solidFill>
              </a:rPr>
              <a:t>&lt;128x128xf32&gt;, </a:t>
            </a:r>
            <a:r>
              <a:rPr lang="en-US" err="1">
                <a:solidFill>
                  <a:schemeClr val="tx1">
                    <a:lumMod val="50000"/>
                  </a:schemeClr>
                </a:solidFill>
              </a:rPr>
              <a:t>memref</a:t>
            </a:r>
            <a:r>
              <a:rPr lang="en-US">
                <a:solidFill>
                  <a:schemeClr val="tx1">
                    <a:lumMod val="50000"/>
                  </a:schemeClr>
                </a:solidFill>
              </a:rPr>
              <a:t>&lt;128x128xf32&gt;) -&gt; ()</a:t>
            </a:r>
          </a:p>
          <a:p>
            <a:r>
              <a:rPr lang="en-US">
                <a:solidFill>
                  <a:schemeClr val="tx1">
                    <a:lumMod val="50000"/>
                  </a:schemeClr>
                </a:solidFill>
              </a:rPr>
              <a:t>  </a:t>
            </a:r>
            <a:r>
              <a:rPr lang="en-US" err="1">
                <a:solidFill>
                  <a:schemeClr val="tx1">
                    <a:lumMod val="50000"/>
                  </a:schemeClr>
                </a:solidFill>
              </a:rPr>
              <a:t>scf.for</a:t>
            </a:r>
            <a:r>
              <a:rPr lang="en-US">
                <a:solidFill>
                  <a:schemeClr val="tx1">
                    <a:lumMod val="50000"/>
                  </a:schemeClr>
                </a:solidFill>
              </a:rPr>
              <a:t> %arg0 = %c0 to %c128 step %c1 {</a:t>
            </a:r>
          </a:p>
          <a:p>
            <a:r>
              <a:rPr lang="en-US">
                <a:solidFill>
                  <a:schemeClr val="tx1">
                    <a:lumMod val="50000"/>
                  </a:schemeClr>
                </a:solidFill>
              </a:rPr>
              <a:t>    </a:t>
            </a:r>
            <a:r>
              <a:rPr lang="en-US" err="1">
                <a:solidFill>
                  <a:schemeClr val="tx1">
                    <a:lumMod val="50000"/>
                  </a:schemeClr>
                </a:solidFill>
              </a:rPr>
              <a:t>scf.for</a:t>
            </a:r>
            <a:r>
              <a:rPr lang="en-US">
                <a:solidFill>
                  <a:schemeClr val="tx1">
                    <a:lumMod val="50000"/>
                  </a:schemeClr>
                </a:solidFill>
              </a:rPr>
              <a:t> %arg1 = %c0 to %c128 step %c1 {</a:t>
            </a:r>
          </a:p>
          <a:p>
            <a:r>
              <a:rPr lang="en-US">
                <a:solidFill>
                  <a:schemeClr val="tx1">
                    <a:lumMod val="50000"/>
                  </a:schemeClr>
                </a:solidFill>
              </a:rPr>
              <a:t>      </a:t>
            </a:r>
            <a:r>
              <a:rPr lang="en-US">
                <a:solidFill>
                  <a:srgbClr val="FF0000"/>
                </a:solidFill>
              </a:rPr>
              <a:t>%3 </a:t>
            </a:r>
            <a:r>
              <a:rPr lang="en-US">
                <a:solidFill>
                  <a:schemeClr val="tx1">
                    <a:lumMod val="50000"/>
                  </a:schemeClr>
                </a:solidFill>
              </a:rPr>
              <a:t>= </a:t>
            </a:r>
            <a:r>
              <a:rPr lang="en-US" err="1">
                <a:solidFill>
                  <a:schemeClr val="tx1">
                    <a:lumMod val="50000"/>
                  </a:schemeClr>
                </a:solidFill>
              </a:rPr>
              <a:t>memref.load</a:t>
            </a:r>
            <a:r>
              <a:rPr lang="en-US">
                <a:solidFill>
                  <a:schemeClr val="tx1">
                    <a:lumMod val="50000"/>
                  </a:schemeClr>
                </a:solidFill>
              </a:rPr>
              <a:t> %2[%arg0, %arg1] : </a:t>
            </a:r>
            <a:r>
              <a:rPr lang="en-US" err="1">
                <a:solidFill>
                  <a:schemeClr val="tx1">
                    <a:lumMod val="50000"/>
                  </a:schemeClr>
                </a:solidFill>
              </a:rPr>
              <a:t>memref</a:t>
            </a:r>
            <a:r>
              <a:rPr lang="en-US">
                <a:solidFill>
                  <a:schemeClr val="tx1">
                    <a:lumMod val="50000"/>
                  </a:schemeClr>
                </a:solidFill>
              </a:rPr>
              <a:t>&lt;128x128xf32&gt; </a:t>
            </a:r>
          </a:p>
          <a:p>
            <a:r>
              <a:rPr lang="en-US">
                <a:solidFill>
                  <a:schemeClr val="tx1">
                    <a:lumMod val="50000"/>
                  </a:schemeClr>
                </a:solidFill>
              </a:rPr>
              <a:t>      </a:t>
            </a:r>
            <a:r>
              <a:rPr lang="en-US">
                <a:solidFill>
                  <a:srgbClr val="FF0000"/>
                </a:solidFill>
              </a:rPr>
              <a:t>%4 </a:t>
            </a:r>
            <a:r>
              <a:rPr lang="en-US">
                <a:solidFill>
                  <a:schemeClr val="tx1">
                    <a:lumMod val="50000"/>
                  </a:schemeClr>
                </a:solidFill>
              </a:rPr>
              <a:t>= </a:t>
            </a:r>
            <a:r>
              <a:rPr lang="en-US" err="1">
                <a:solidFill>
                  <a:schemeClr val="tx1">
                    <a:lumMod val="50000"/>
                  </a:schemeClr>
                </a:solidFill>
              </a:rPr>
              <a:t>arith.cmpf</a:t>
            </a:r>
            <a:r>
              <a:rPr lang="en-US">
                <a:solidFill>
                  <a:schemeClr val="tx1">
                    <a:lumMod val="50000"/>
                  </a:schemeClr>
                </a:solidFill>
              </a:rPr>
              <a:t> </a:t>
            </a:r>
            <a:r>
              <a:rPr lang="en-US" err="1">
                <a:solidFill>
                  <a:schemeClr val="tx1">
                    <a:lumMod val="50000"/>
                  </a:schemeClr>
                </a:solidFill>
              </a:rPr>
              <a:t>oeq</a:t>
            </a:r>
            <a:r>
              <a:rPr lang="en-US">
                <a:solidFill>
                  <a:schemeClr val="tx1">
                    <a:lumMod val="50000"/>
                  </a:schemeClr>
                </a:solidFill>
              </a:rPr>
              <a:t>, %3, %cst_0 : f32 -&gt; i1 </a:t>
            </a:r>
          </a:p>
          <a:p>
            <a:r>
              <a:rPr lang="en-US">
                <a:solidFill>
                  <a:schemeClr val="tx1">
                    <a:lumMod val="50000"/>
                  </a:schemeClr>
                </a:solidFill>
              </a:rPr>
              <a:t>        </a:t>
            </a:r>
            <a:r>
              <a:rPr lang="en-US" err="1">
                <a:solidFill>
                  <a:schemeClr val="tx1">
                    <a:lumMod val="50000"/>
                  </a:schemeClr>
                </a:solidFill>
              </a:rPr>
              <a:t>cf.assert</a:t>
            </a:r>
            <a:r>
              <a:rPr lang="en-US">
                <a:solidFill>
                  <a:schemeClr val="tx1">
                    <a:lumMod val="50000"/>
                  </a:schemeClr>
                </a:solidFill>
              </a:rPr>
              <a:t> %4, ”Wrong output"}}</a:t>
            </a:r>
          </a:p>
          <a:p>
            <a:r>
              <a:rPr lang="en-US">
                <a:solidFill>
                  <a:schemeClr val="tx1">
                    <a:lumMod val="50000"/>
                  </a:schemeClr>
                </a:solidFill>
              </a:rPr>
              <a:t>...</a:t>
            </a:r>
          </a:p>
          <a:p>
            <a:r>
              <a:rPr lang="en-US">
                <a:solidFill>
                  <a:schemeClr val="tx1">
                    <a:lumMod val="50000"/>
                  </a:schemeClr>
                </a:solidFill>
              </a:rPr>
              <a:t>return}}</a:t>
            </a:r>
          </a:p>
        </p:txBody>
      </p:sp>
      <p:sp>
        <p:nvSpPr>
          <p:cNvPr id="6" name="Rectangle 5">
            <a:extLst>
              <a:ext uri="{FF2B5EF4-FFF2-40B4-BE49-F238E27FC236}">
                <a16:creationId xmlns:a16="http://schemas.microsoft.com/office/drawing/2014/main" id="{06F9F8A8-BDE0-AB48-C8B4-B8951340EFE3}"/>
              </a:ext>
            </a:extLst>
          </p:cNvPr>
          <p:cNvSpPr/>
          <p:nvPr/>
        </p:nvSpPr>
        <p:spPr>
          <a:xfrm>
            <a:off x="9287132" y="1699570"/>
            <a:ext cx="1408670" cy="5436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t>
            </a:r>
            <a:r>
              <a:rPr lang="en-US" err="1"/>
              <a:t>matmul</a:t>
            </a:r>
            <a:endParaRPr lang="en-US"/>
          </a:p>
        </p:txBody>
      </p:sp>
      <p:sp>
        <p:nvSpPr>
          <p:cNvPr id="9" name="Rectangle 8">
            <a:extLst>
              <a:ext uri="{FF2B5EF4-FFF2-40B4-BE49-F238E27FC236}">
                <a16:creationId xmlns:a16="http://schemas.microsoft.com/office/drawing/2014/main" id="{0D939734-C924-7E80-ACA9-A54680A2C93B}"/>
              </a:ext>
            </a:extLst>
          </p:cNvPr>
          <p:cNvSpPr/>
          <p:nvPr/>
        </p:nvSpPr>
        <p:spPr>
          <a:xfrm>
            <a:off x="7296092" y="3048341"/>
            <a:ext cx="1390934" cy="341189"/>
          </a:xfrm>
          <a:prstGeom prst="rect">
            <a:avLst/>
          </a:prstGeom>
          <a:solidFill>
            <a:schemeClr val="accent5">
              <a:lumMod val="75000"/>
              <a:alpha val="80000"/>
            </a:schemeClr>
          </a:solidFill>
          <a:ln w="1905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50000"/>
                  </a:schemeClr>
                </a:solidFill>
              </a:rPr>
              <a:t>%2</a:t>
            </a:r>
          </a:p>
        </p:txBody>
      </p:sp>
      <p:sp>
        <p:nvSpPr>
          <p:cNvPr id="10" name="Rectangle 9">
            <a:extLst>
              <a:ext uri="{FF2B5EF4-FFF2-40B4-BE49-F238E27FC236}">
                <a16:creationId xmlns:a16="http://schemas.microsoft.com/office/drawing/2014/main" id="{18751C59-936A-F5B2-33BA-7DAC7EB98B2E}"/>
              </a:ext>
            </a:extLst>
          </p:cNvPr>
          <p:cNvSpPr/>
          <p:nvPr/>
        </p:nvSpPr>
        <p:spPr>
          <a:xfrm>
            <a:off x="7296092" y="2198869"/>
            <a:ext cx="1390934" cy="341189"/>
          </a:xfrm>
          <a:prstGeom prst="rect">
            <a:avLst/>
          </a:prstGeom>
          <a:solidFill>
            <a:schemeClr val="accent5">
              <a:lumMod val="75000"/>
              <a:alpha val="80000"/>
            </a:schemeClr>
          </a:solidFill>
          <a:ln w="1905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50000"/>
                  </a:schemeClr>
                </a:solidFill>
              </a:rPr>
              <a:t>%1</a:t>
            </a:r>
          </a:p>
        </p:txBody>
      </p:sp>
      <p:sp>
        <p:nvSpPr>
          <p:cNvPr id="11" name="Rectangle 10">
            <a:extLst>
              <a:ext uri="{FF2B5EF4-FFF2-40B4-BE49-F238E27FC236}">
                <a16:creationId xmlns:a16="http://schemas.microsoft.com/office/drawing/2014/main" id="{325896FB-69B0-670A-C098-8541EEDF7065}"/>
              </a:ext>
            </a:extLst>
          </p:cNvPr>
          <p:cNvSpPr/>
          <p:nvPr/>
        </p:nvSpPr>
        <p:spPr>
          <a:xfrm>
            <a:off x="7296092" y="1548609"/>
            <a:ext cx="1390934" cy="341189"/>
          </a:xfrm>
          <a:prstGeom prst="rect">
            <a:avLst/>
          </a:prstGeom>
          <a:solidFill>
            <a:schemeClr val="accent5">
              <a:lumMod val="75000"/>
              <a:alpha val="80000"/>
            </a:schemeClr>
          </a:solidFill>
          <a:ln w="1905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50000"/>
                  </a:schemeClr>
                </a:solidFill>
              </a:rPr>
              <a:t>%0</a:t>
            </a:r>
          </a:p>
        </p:txBody>
      </p:sp>
      <p:sp>
        <p:nvSpPr>
          <p:cNvPr id="13" name="Rectangle 12">
            <a:extLst>
              <a:ext uri="{FF2B5EF4-FFF2-40B4-BE49-F238E27FC236}">
                <a16:creationId xmlns:a16="http://schemas.microsoft.com/office/drawing/2014/main" id="{5F30DC4D-F842-7764-B33E-A9AF39BDE011}"/>
              </a:ext>
            </a:extLst>
          </p:cNvPr>
          <p:cNvSpPr/>
          <p:nvPr/>
        </p:nvSpPr>
        <p:spPr>
          <a:xfrm>
            <a:off x="9287132" y="2946450"/>
            <a:ext cx="1523139" cy="5436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t>memref.load</a:t>
            </a:r>
            <a:endParaRPr lang="en-US"/>
          </a:p>
        </p:txBody>
      </p:sp>
      <p:sp>
        <p:nvSpPr>
          <p:cNvPr id="16" name="Rectangle 15">
            <a:extLst>
              <a:ext uri="{FF2B5EF4-FFF2-40B4-BE49-F238E27FC236}">
                <a16:creationId xmlns:a16="http://schemas.microsoft.com/office/drawing/2014/main" id="{B3805C24-DD45-A1AC-1601-6522D78E660D}"/>
              </a:ext>
            </a:extLst>
          </p:cNvPr>
          <p:cNvSpPr/>
          <p:nvPr/>
        </p:nvSpPr>
        <p:spPr>
          <a:xfrm>
            <a:off x="7296092" y="4052152"/>
            <a:ext cx="1390934" cy="341189"/>
          </a:xfrm>
          <a:prstGeom prst="rect">
            <a:avLst/>
          </a:prstGeom>
          <a:solidFill>
            <a:schemeClr val="accent5">
              <a:lumMod val="75000"/>
              <a:alpha val="80000"/>
            </a:schemeClr>
          </a:solidFill>
          <a:ln w="1905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50000"/>
                  </a:schemeClr>
                </a:solidFill>
              </a:rPr>
              <a:t>%3</a:t>
            </a:r>
          </a:p>
        </p:txBody>
      </p:sp>
      <p:sp>
        <p:nvSpPr>
          <p:cNvPr id="17" name="Rectangle 16">
            <a:extLst>
              <a:ext uri="{FF2B5EF4-FFF2-40B4-BE49-F238E27FC236}">
                <a16:creationId xmlns:a16="http://schemas.microsoft.com/office/drawing/2014/main" id="{62CD983D-E1ED-49E9-8A54-51A22AE02206}"/>
              </a:ext>
            </a:extLst>
          </p:cNvPr>
          <p:cNvSpPr/>
          <p:nvPr/>
        </p:nvSpPr>
        <p:spPr>
          <a:xfrm>
            <a:off x="9287132" y="3940247"/>
            <a:ext cx="1523139" cy="5436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t>arith.cmpf</a:t>
            </a:r>
            <a:endParaRPr lang="en-US"/>
          </a:p>
        </p:txBody>
      </p:sp>
      <p:sp>
        <p:nvSpPr>
          <p:cNvPr id="18" name="Rectangle 17">
            <a:extLst>
              <a:ext uri="{FF2B5EF4-FFF2-40B4-BE49-F238E27FC236}">
                <a16:creationId xmlns:a16="http://schemas.microsoft.com/office/drawing/2014/main" id="{9FBD750E-6EFB-F525-C669-82F28E30C001}"/>
              </a:ext>
            </a:extLst>
          </p:cNvPr>
          <p:cNvSpPr/>
          <p:nvPr/>
        </p:nvSpPr>
        <p:spPr>
          <a:xfrm>
            <a:off x="7304787" y="5072219"/>
            <a:ext cx="1390934" cy="341189"/>
          </a:xfrm>
          <a:prstGeom prst="rect">
            <a:avLst/>
          </a:prstGeom>
          <a:solidFill>
            <a:schemeClr val="accent5">
              <a:lumMod val="75000"/>
              <a:alpha val="80000"/>
            </a:schemeClr>
          </a:solidFill>
          <a:ln w="1905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50000"/>
                  </a:schemeClr>
                </a:solidFill>
              </a:rPr>
              <a:t>%4</a:t>
            </a:r>
          </a:p>
        </p:txBody>
      </p:sp>
      <p:sp>
        <p:nvSpPr>
          <p:cNvPr id="21" name="Rectangle 20">
            <a:extLst>
              <a:ext uri="{FF2B5EF4-FFF2-40B4-BE49-F238E27FC236}">
                <a16:creationId xmlns:a16="http://schemas.microsoft.com/office/drawing/2014/main" id="{7B290745-A748-F08D-0F3B-C81B4BDB7387}"/>
              </a:ext>
            </a:extLst>
          </p:cNvPr>
          <p:cNvSpPr/>
          <p:nvPr/>
        </p:nvSpPr>
        <p:spPr>
          <a:xfrm>
            <a:off x="9287132" y="4970965"/>
            <a:ext cx="1523139" cy="5436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t>cf.assert</a:t>
            </a:r>
            <a:endParaRPr lang="en-US"/>
          </a:p>
        </p:txBody>
      </p:sp>
      <p:cxnSp>
        <p:nvCxnSpPr>
          <p:cNvPr id="23" name="Elbow Connector 22">
            <a:extLst>
              <a:ext uri="{FF2B5EF4-FFF2-40B4-BE49-F238E27FC236}">
                <a16:creationId xmlns:a16="http://schemas.microsoft.com/office/drawing/2014/main" id="{BC0AB602-A643-4F63-B4A8-3C33374409E2}"/>
              </a:ext>
            </a:extLst>
          </p:cNvPr>
          <p:cNvCxnSpPr>
            <a:stCxn id="11" idx="3"/>
            <a:endCxn id="6" idx="1"/>
          </p:cNvCxnSpPr>
          <p:nvPr/>
        </p:nvCxnSpPr>
        <p:spPr>
          <a:xfrm>
            <a:off x="8687026" y="1719204"/>
            <a:ext cx="600106" cy="252215"/>
          </a:xfrm>
          <a:prstGeom prst="bentConnector3">
            <a:avLst/>
          </a:prstGeom>
          <a:ln w="190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5" name="Elbow Connector 24">
            <a:extLst>
              <a:ext uri="{FF2B5EF4-FFF2-40B4-BE49-F238E27FC236}">
                <a16:creationId xmlns:a16="http://schemas.microsoft.com/office/drawing/2014/main" id="{A007C172-9D20-02E6-BE1F-3079E55D5312}"/>
              </a:ext>
            </a:extLst>
          </p:cNvPr>
          <p:cNvCxnSpPr>
            <a:cxnSpLocks/>
            <a:endCxn id="6" idx="1"/>
          </p:cNvCxnSpPr>
          <p:nvPr/>
        </p:nvCxnSpPr>
        <p:spPr>
          <a:xfrm flipV="1">
            <a:off x="8687026" y="1971419"/>
            <a:ext cx="600106" cy="398045"/>
          </a:xfrm>
          <a:prstGeom prst="bentConnector3">
            <a:avLst/>
          </a:prstGeom>
          <a:ln w="190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7" name="Elbow Connector 26">
            <a:extLst>
              <a:ext uri="{FF2B5EF4-FFF2-40B4-BE49-F238E27FC236}">
                <a16:creationId xmlns:a16="http://schemas.microsoft.com/office/drawing/2014/main" id="{4F7B3ED1-7E6D-B1FA-F118-18FC0890B67D}"/>
              </a:ext>
            </a:extLst>
          </p:cNvPr>
          <p:cNvCxnSpPr>
            <a:stCxn id="6" idx="2"/>
            <a:endCxn id="9" idx="0"/>
          </p:cNvCxnSpPr>
          <p:nvPr/>
        </p:nvCxnSpPr>
        <p:spPr>
          <a:xfrm rot="5400000">
            <a:off x="8588976" y="1645850"/>
            <a:ext cx="805074" cy="1999908"/>
          </a:xfrm>
          <a:prstGeom prst="bentConnector3">
            <a:avLst/>
          </a:prstGeom>
          <a:ln w="190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9" name="Straight Arrow Connector 28">
            <a:extLst>
              <a:ext uri="{FF2B5EF4-FFF2-40B4-BE49-F238E27FC236}">
                <a16:creationId xmlns:a16="http://schemas.microsoft.com/office/drawing/2014/main" id="{04FE7FAF-FD4C-C1F9-CB54-3F68690670B4}"/>
              </a:ext>
            </a:extLst>
          </p:cNvPr>
          <p:cNvCxnSpPr>
            <a:stCxn id="9" idx="3"/>
            <a:endCxn id="13" idx="1"/>
          </p:cNvCxnSpPr>
          <p:nvPr/>
        </p:nvCxnSpPr>
        <p:spPr>
          <a:xfrm flipV="1">
            <a:off x="8687026" y="3218299"/>
            <a:ext cx="600106" cy="637"/>
          </a:xfrm>
          <a:prstGeom prst="straightConnector1">
            <a:avLst/>
          </a:prstGeom>
          <a:ln w="190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1" name="Elbow Connector 30">
            <a:extLst>
              <a:ext uri="{FF2B5EF4-FFF2-40B4-BE49-F238E27FC236}">
                <a16:creationId xmlns:a16="http://schemas.microsoft.com/office/drawing/2014/main" id="{43C953FB-0854-8D3E-35DF-89D47A12D21F}"/>
              </a:ext>
            </a:extLst>
          </p:cNvPr>
          <p:cNvCxnSpPr>
            <a:stCxn id="13" idx="2"/>
            <a:endCxn id="16" idx="0"/>
          </p:cNvCxnSpPr>
          <p:nvPr/>
        </p:nvCxnSpPr>
        <p:spPr>
          <a:xfrm rot="5400000">
            <a:off x="8739129" y="2742578"/>
            <a:ext cx="562005" cy="2057143"/>
          </a:xfrm>
          <a:prstGeom prst="bentConnector3">
            <a:avLst/>
          </a:prstGeom>
          <a:ln w="190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4" name="Straight Arrow Connector 33">
            <a:extLst>
              <a:ext uri="{FF2B5EF4-FFF2-40B4-BE49-F238E27FC236}">
                <a16:creationId xmlns:a16="http://schemas.microsoft.com/office/drawing/2014/main" id="{062EE7B6-01BB-BAEB-27E7-A2309E9EC66A}"/>
              </a:ext>
            </a:extLst>
          </p:cNvPr>
          <p:cNvCxnSpPr>
            <a:stCxn id="16" idx="3"/>
            <a:endCxn id="17" idx="1"/>
          </p:cNvCxnSpPr>
          <p:nvPr/>
        </p:nvCxnSpPr>
        <p:spPr>
          <a:xfrm flipV="1">
            <a:off x="8687026" y="4212096"/>
            <a:ext cx="600106" cy="10651"/>
          </a:xfrm>
          <a:prstGeom prst="straightConnector1">
            <a:avLst/>
          </a:prstGeom>
          <a:ln w="190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6" name="Elbow Connector 35">
            <a:extLst>
              <a:ext uri="{FF2B5EF4-FFF2-40B4-BE49-F238E27FC236}">
                <a16:creationId xmlns:a16="http://schemas.microsoft.com/office/drawing/2014/main" id="{37E3769E-36F9-A434-4F44-DB5F90B1525D}"/>
              </a:ext>
            </a:extLst>
          </p:cNvPr>
          <p:cNvCxnSpPr>
            <a:stCxn id="17" idx="2"/>
            <a:endCxn id="18" idx="0"/>
          </p:cNvCxnSpPr>
          <p:nvPr/>
        </p:nvCxnSpPr>
        <p:spPr>
          <a:xfrm rot="5400000">
            <a:off x="8730341" y="3753857"/>
            <a:ext cx="588275" cy="2048448"/>
          </a:xfrm>
          <a:prstGeom prst="bentConnector3">
            <a:avLst/>
          </a:prstGeom>
          <a:ln w="190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8" name="Straight Arrow Connector 37">
            <a:extLst>
              <a:ext uri="{FF2B5EF4-FFF2-40B4-BE49-F238E27FC236}">
                <a16:creationId xmlns:a16="http://schemas.microsoft.com/office/drawing/2014/main" id="{523328C3-197D-F4C2-7590-00D82B283141}"/>
              </a:ext>
            </a:extLst>
          </p:cNvPr>
          <p:cNvCxnSpPr>
            <a:stCxn id="18" idx="3"/>
            <a:endCxn id="21" idx="1"/>
          </p:cNvCxnSpPr>
          <p:nvPr/>
        </p:nvCxnSpPr>
        <p:spPr>
          <a:xfrm>
            <a:off x="8695721" y="5242814"/>
            <a:ext cx="591411" cy="0"/>
          </a:xfrm>
          <a:prstGeom prst="straightConnector1">
            <a:avLst/>
          </a:prstGeom>
          <a:ln w="190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49" name="Graphic 48" descr="Exclamation mark with solid fill">
            <a:extLst>
              <a:ext uri="{FF2B5EF4-FFF2-40B4-BE49-F238E27FC236}">
                <a16:creationId xmlns:a16="http://schemas.microsoft.com/office/drawing/2014/main" id="{BCC9C727-5C3A-90F9-B5E1-8342F816F5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29879" y="5628231"/>
            <a:ext cx="914400" cy="914400"/>
          </a:xfrm>
          <a:prstGeom prst="rect">
            <a:avLst/>
          </a:prstGeom>
        </p:spPr>
      </p:pic>
      <p:cxnSp>
        <p:nvCxnSpPr>
          <p:cNvPr id="51" name="Elbow Connector 50">
            <a:extLst>
              <a:ext uri="{FF2B5EF4-FFF2-40B4-BE49-F238E27FC236}">
                <a16:creationId xmlns:a16="http://schemas.microsoft.com/office/drawing/2014/main" id="{1A58FADA-742F-D32C-B67E-7BA886827489}"/>
              </a:ext>
            </a:extLst>
          </p:cNvPr>
          <p:cNvCxnSpPr>
            <a:stCxn id="21" idx="2"/>
          </p:cNvCxnSpPr>
          <p:nvPr/>
        </p:nvCxnSpPr>
        <p:spPr>
          <a:xfrm rot="5400000">
            <a:off x="9461107" y="5497835"/>
            <a:ext cx="570769" cy="604423"/>
          </a:xfrm>
          <a:prstGeom prst="bentConnector2">
            <a:avLst/>
          </a:prstGeom>
          <a:ln w="190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7" name="Picture 6" descr="A computer code with black text&#10;&#10;Description automatically generated">
            <a:extLst>
              <a:ext uri="{FF2B5EF4-FFF2-40B4-BE49-F238E27FC236}">
                <a16:creationId xmlns:a16="http://schemas.microsoft.com/office/drawing/2014/main" id="{845B1883-C073-D6C1-74A1-0F6C5B61DCCF}"/>
              </a:ext>
            </a:extLst>
          </p:cNvPr>
          <p:cNvPicPr>
            <a:picLocks noChangeAspect="1"/>
          </p:cNvPicPr>
          <p:nvPr/>
        </p:nvPicPr>
        <p:blipFill>
          <a:blip r:embed="rId5">
            <a:extLst>
              <a:ext uri="{28A0092B-C50C-407E-A947-70E740481C1C}">
                <a14:useLocalDpi xmlns:a14="http://schemas.microsoft.com/office/drawing/2010/main" val="0"/>
              </a:ext>
            </a:extLst>
          </a:blip>
          <a:srcRect l="666"/>
          <a:stretch/>
        </p:blipFill>
        <p:spPr>
          <a:xfrm>
            <a:off x="1054124" y="5159390"/>
            <a:ext cx="5320104" cy="867737"/>
          </a:xfrm>
          <a:prstGeom prst="rect">
            <a:avLst/>
          </a:prstGeom>
        </p:spPr>
      </p:pic>
    </p:spTree>
    <p:extLst>
      <p:ext uri="{BB962C8B-B14F-4D97-AF65-F5344CB8AC3E}">
        <p14:creationId xmlns:p14="http://schemas.microsoft.com/office/powerpoint/2010/main" val="201420210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15CB1-B986-C7C8-7E1F-AFE25702A45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EC1007-70E3-1C27-A6B7-6A5D95442D61}"/>
              </a:ext>
            </a:extLst>
          </p:cNvPr>
          <p:cNvSpPr>
            <a:spLocks noGrp="1"/>
          </p:cNvSpPr>
          <p:nvPr>
            <p:ph type="sldNum" idx="12"/>
          </p:nvPr>
        </p:nvSpPr>
        <p:spPr/>
        <p:txBody>
          <a:bodyPr/>
          <a:lstStyle/>
          <a:p>
            <a:fld id="{00000000-1234-1234-1234-123412341234}" type="slidenum">
              <a:rPr lang="en-US" smtClean="0"/>
              <a:pPr/>
              <a:t>52</a:t>
            </a:fld>
            <a:endParaRPr lang="en-US"/>
          </a:p>
        </p:txBody>
      </p:sp>
      <p:sp>
        <p:nvSpPr>
          <p:cNvPr id="3" name="Title 2">
            <a:extLst>
              <a:ext uri="{FF2B5EF4-FFF2-40B4-BE49-F238E27FC236}">
                <a16:creationId xmlns:a16="http://schemas.microsoft.com/office/drawing/2014/main" id="{F5812966-F42C-CE36-81AC-39EEF48B3626}"/>
              </a:ext>
            </a:extLst>
          </p:cNvPr>
          <p:cNvSpPr>
            <a:spLocks noGrp="1"/>
          </p:cNvSpPr>
          <p:nvPr>
            <p:ph type="title"/>
          </p:nvPr>
        </p:nvSpPr>
        <p:spPr>
          <a:xfrm>
            <a:off x="853438" y="622043"/>
            <a:ext cx="11059888" cy="387798"/>
          </a:xfrm>
        </p:spPr>
        <p:txBody>
          <a:bodyPr/>
          <a:lstStyle/>
          <a:p>
            <a:r>
              <a:rPr lang="en-US">
                <a:solidFill>
                  <a:schemeClr val="tx1">
                    <a:lumMod val="50000"/>
                  </a:schemeClr>
                </a:solidFill>
              </a:rPr>
              <a:t>Approach 1: IR-Transformation based Delta-Debugging</a:t>
            </a:r>
          </a:p>
        </p:txBody>
      </p:sp>
      <p:sp>
        <p:nvSpPr>
          <p:cNvPr id="5" name="Rectangle 4">
            <a:extLst>
              <a:ext uri="{FF2B5EF4-FFF2-40B4-BE49-F238E27FC236}">
                <a16:creationId xmlns:a16="http://schemas.microsoft.com/office/drawing/2014/main" id="{5DEAE973-D5FE-C329-BC6A-4286BCE617B7}"/>
              </a:ext>
            </a:extLst>
          </p:cNvPr>
          <p:cNvSpPr/>
          <p:nvPr/>
        </p:nvSpPr>
        <p:spPr>
          <a:xfrm>
            <a:off x="7896198" y="91488"/>
            <a:ext cx="1390934" cy="319790"/>
          </a:xfrm>
          <a:prstGeom prst="rect">
            <a:avLst/>
          </a:prstGeom>
          <a:solidFill>
            <a:srgbClr val="C8E7A8">
              <a:alpha val="59000"/>
            </a:srgbClr>
          </a:solidFill>
          <a:ln w="190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60000"/>
                    <a:lumOff val="40000"/>
                  </a:schemeClr>
                </a:solidFill>
              </a:rPr>
              <a:t>Quantum</a:t>
            </a:r>
          </a:p>
        </p:txBody>
      </p:sp>
      <p:sp>
        <p:nvSpPr>
          <p:cNvPr id="12" name="Rectangle 11">
            <a:extLst>
              <a:ext uri="{FF2B5EF4-FFF2-40B4-BE49-F238E27FC236}">
                <a16:creationId xmlns:a16="http://schemas.microsoft.com/office/drawing/2014/main" id="{49766189-090A-4E28-B19D-61D3022676FA}"/>
              </a:ext>
            </a:extLst>
          </p:cNvPr>
          <p:cNvSpPr/>
          <p:nvPr/>
        </p:nvSpPr>
        <p:spPr>
          <a:xfrm>
            <a:off x="9287132" y="102188"/>
            <a:ext cx="1390934" cy="319790"/>
          </a:xfrm>
          <a:prstGeom prst="rect">
            <a:avLst/>
          </a:prstGeom>
          <a:solidFill>
            <a:schemeClr val="bg2">
              <a:lumMod val="20000"/>
              <a:lumOff val="80000"/>
              <a:alpha val="80000"/>
            </a:schemeClr>
          </a:solidFill>
          <a:ln w="19050">
            <a:solidFill>
              <a:schemeClr val="tx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2"/>
                </a:solidFill>
              </a:rPr>
              <a:t>FPGA</a:t>
            </a:r>
          </a:p>
        </p:txBody>
      </p:sp>
      <p:sp>
        <p:nvSpPr>
          <p:cNvPr id="14" name="Rectangle 13">
            <a:extLst>
              <a:ext uri="{FF2B5EF4-FFF2-40B4-BE49-F238E27FC236}">
                <a16:creationId xmlns:a16="http://schemas.microsoft.com/office/drawing/2014/main" id="{BD887A45-0AB0-8239-796C-BFF6AC6F058E}"/>
              </a:ext>
            </a:extLst>
          </p:cNvPr>
          <p:cNvSpPr/>
          <p:nvPr/>
        </p:nvSpPr>
        <p:spPr>
          <a:xfrm>
            <a:off x="10678066" y="91488"/>
            <a:ext cx="1390934" cy="341189"/>
          </a:xfrm>
          <a:prstGeom prst="rect">
            <a:avLst/>
          </a:prstGeom>
          <a:solidFill>
            <a:schemeClr val="accent5">
              <a:lumMod val="75000"/>
              <a:alpha val="80000"/>
            </a:schemeClr>
          </a:solidFill>
          <a:ln w="1905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50000"/>
                  </a:schemeClr>
                </a:solidFill>
              </a:rPr>
              <a:t>MLIR</a:t>
            </a:r>
          </a:p>
        </p:txBody>
      </p:sp>
      <p:sp>
        <p:nvSpPr>
          <p:cNvPr id="8" name="Rectangle 7">
            <a:extLst>
              <a:ext uri="{FF2B5EF4-FFF2-40B4-BE49-F238E27FC236}">
                <a16:creationId xmlns:a16="http://schemas.microsoft.com/office/drawing/2014/main" id="{FC305995-F94E-6187-B699-34A995C0BF77}"/>
              </a:ext>
            </a:extLst>
          </p:cNvPr>
          <p:cNvSpPr/>
          <p:nvPr/>
        </p:nvSpPr>
        <p:spPr>
          <a:xfrm>
            <a:off x="853438" y="1515295"/>
            <a:ext cx="5732713" cy="355309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err="1">
                <a:solidFill>
                  <a:schemeClr val="tx1">
                    <a:lumMod val="50000"/>
                  </a:schemeClr>
                </a:solidFill>
              </a:rPr>
              <a:t>func.func</a:t>
            </a:r>
            <a:r>
              <a:rPr lang="en-US">
                <a:solidFill>
                  <a:schemeClr val="tx1">
                    <a:lumMod val="50000"/>
                  </a:schemeClr>
                </a:solidFill>
              </a:rPr>
              <a:t> @main() {</a:t>
            </a:r>
          </a:p>
          <a:p>
            <a:r>
              <a:rPr lang="en-US">
                <a:solidFill>
                  <a:schemeClr val="tx1">
                    <a:lumMod val="50000"/>
                  </a:schemeClr>
                </a:solidFill>
              </a:rPr>
              <a:t>…</a:t>
            </a:r>
          </a:p>
          <a:p>
            <a:r>
              <a:rPr lang="en-US">
                <a:solidFill>
                  <a:schemeClr val="tx1">
                    <a:lumMod val="50000"/>
                  </a:schemeClr>
                </a:solidFill>
              </a:rPr>
              <a:t> call @</a:t>
            </a:r>
            <a:r>
              <a:rPr lang="en-US" err="1">
                <a:solidFill>
                  <a:schemeClr val="tx1">
                    <a:lumMod val="50000"/>
                  </a:schemeClr>
                </a:solidFill>
              </a:rPr>
              <a:t>matmul</a:t>
            </a:r>
            <a:r>
              <a:rPr lang="en-US">
                <a:solidFill>
                  <a:schemeClr val="tx1">
                    <a:lumMod val="50000"/>
                  </a:schemeClr>
                </a:solidFill>
              </a:rPr>
              <a:t>(</a:t>
            </a:r>
            <a:r>
              <a:rPr lang="en-US">
                <a:solidFill>
                  <a:srgbClr val="FF0000"/>
                </a:solidFill>
              </a:rPr>
              <a:t>%2</a:t>
            </a:r>
            <a:r>
              <a:rPr lang="en-US">
                <a:solidFill>
                  <a:schemeClr val="tx1">
                    <a:lumMod val="50000"/>
                  </a:schemeClr>
                </a:solidFill>
              </a:rPr>
              <a:t>, </a:t>
            </a:r>
            <a:r>
              <a:rPr lang="en-US">
                <a:solidFill>
                  <a:srgbClr val="FF0000"/>
                </a:solidFill>
              </a:rPr>
              <a:t>%0</a:t>
            </a:r>
            <a:r>
              <a:rPr lang="en-US">
                <a:solidFill>
                  <a:schemeClr val="tx1">
                    <a:lumMod val="50000"/>
                  </a:schemeClr>
                </a:solidFill>
              </a:rPr>
              <a:t>, </a:t>
            </a:r>
            <a:r>
              <a:rPr lang="en-US">
                <a:solidFill>
                  <a:srgbClr val="FF0000"/>
                </a:solidFill>
              </a:rPr>
              <a:t>%1</a:t>
            </a:r>
            <a:r>
              <a:rPr lang="en-US">
                <a:solidFill>
                  <a:schemeClr val="tx1">
                    <a:lumMod val="50000"/>
                  </a:schemeClr>
                </a:solidFill>
              </a:rPr>
              <a:t>):(</a:t>
            </a:r>
            <a:r>
              <a:rPr lang="en-US" err="1">
                <a:solidFill>
                  <a:schemeClr val="tx1">
                    <a:lumMod val="50000"/>
                  </a:schemeClr>
                </a:solidFill>
              </a:rPr>
              <a:t>memref</a:t>
            </a:r>
            <a:r>
              <a:rPr lang="en-US">
                <a:solidFill>
                  <a:schemeClr val="tx1">
                    <a:lumMod val="50000"/>
                  </a:schemeClr>
                </a:solidFill>
              </a:rPr>
              <a:t>&lt;128x128xf32&gt;, </a:t>
            </a:r>
            <a:r>
              <a:rPr lang="en-US" err="1">
                <a:solidFill>
                  <a:schemeClr val="tx1">
                    <a:lumMod val="50000"/>
                  </a:schemeClr>
                </a:solidFill>
              </a:rPr>
              <a:t>memref</a:t>
            </a:r>
            <a:r>
              <a:rPr lang="en-US">
                <a:solidFill>
                  <a:schemeClr val="tx1">
                    <a:lumMod val="50000"/>
                  </a:schemeClr>
                </a:solidFill>
              </a:rPr>
              <a:t>&lt;128x128xf32&gt;, </a:t>
            </a:r>
            <a:r>
              <a:rPr lang="en-US" err="1">
                <a:solidFill>
                  <a:schemeClr val="tx1">
                    <a:lumMod val="50000"/>
                  </a:schemeClr>
                </a:solidFill>
              </a:rPr>
              <a:t>memref</a:t>
            </a:r>
            <a:r>
              <a:rPr lang="en-US">
                <a:solidFill>
                  <a:schemeClr val="tx1">
                    <a:lumMod val="50000"/>
                  </a:schemeClr>
                </a:solidFill>
              </a:rPr>
              <a:t>&lt;128x128xf32&gt;) -&gt; ()</a:t>
            </a:r>
          </a:p>
          <a:p>
            <a:r>
              <a:rPr lang="en-US">
                <a:solidFill>
                  <a:schemeClr val="tx1">
                    <a:lumMod val="50000"/>
                  </a:schemeClr>
                </a:solidFill>
              </a:rPr>
              <a:t>  </a:t>
            </a:r>
            <a:r>
              <a:rPr lang="en-US" err="1">
                <a:solidFill>
                  <a:schemeClr val="tx1">
                    <a:lumMod val="50000"/>
                  </a:schemeClr>
                </a:solidFill>
              </a:rPr>
              <a:t>scf.for</a:t>
            </a:r>
            <a:r>
              <a:rPr lang="en-US">
                <a:solidFill>
                  <a:schemeClr val="tx1">
                    <a:lumMod val="50000"/>
                  </a:schemeClr>
                </a:solidFill>
              </a:rPr>
              <a:t> %arg0 = %c0 to %c128 step %c1 {</a:t>
            </a:r>
          </a:p>
          <a:p>
            <a:r>
              <a:rPr lang="en-US">
                <a:solidFill>
                  <a:schemeClr val="tx1">
                    <a:lumMod val="50000"/>
                  </a:schemeClr>
                </a:solidFill>
              </a:rPr>
              <a:t>    </a:t>
            </a:r>
            <a:r>
              <a:rPr lang="en-US" err="1">
                <a:solidFill>
                  <a:schemeClr val="tx1">
                    <a:lumMod val="50000"/>
                  </a:schemeClr>
                </a:solidFill>
              </a:rPr>
              <a:t>scf.for</a:t>
            </a:r>
            <a:r>
              <a:rPr lang="en-US">
                <a:solidFill>
                  <a:schemeClr val="tx1">
                    <a:lumMod val="50000"/>
                  </a:schemeClr>
                </a:solidFill>
              </a:rPr>
              <a:t> %arg1 = %c0 to %c128 step %c1 {</a:t>
            </a:r>
          </a:p>
          <a:p>
            <a:r>
              <a:rPr lang="en-US">
                <a:solidFill>
                  <a:schemeClr val="tx1">
                    <a:lumMod val="50000"/>
                  </a:schemeClr>
                </a:solidFill>
              </a:rPr>
              <a:t>      </a:t>
            </a:r>
            <a:r>
              <a:rPr lang="en-US">
                <a:solidFill>
                  <a:srgbClr val="FF0000"/>
                </a:solidFill>
              </a:rPr>
              <a:t>%3 </a:t>
            </a:r>
            <a:r>
              <a:rPr lang="en-US">
                <a:solidFill>
                  <a:schemeClr val="tx1">
                    <a:lumMod val="50000"/>
                  </a:schemeClr>
                </a:solidFill>
              </a:rPr>
              <a:t>= </a:t>
            </a:r>
            <a:r>
              <a:rPr lang="en-US" err="1">
                <a:solidFill>
                  <a:schemeClr val="tx1">
                    <a:lumMod val="50000"/>
                  </a:schemeClr>
                </a:solidFill>
              </a:rPr>
              <a:t>memref.load</a:t>
            </a:r>
            <a:r>
              <a:rPr lang="en-US">
                <a:solidFill>
                  <a:schemeClr val="tx1">
                    <a:lumMod val="50000"/>
                  </a:schemeClr>
                </a:solidFill>
              </a:rPr>
              <a:t> %2[%arg0, %arg1] : </a:t>
            </a:r>
            <a:r>
              <a:rPr lang="en-US" err="1">
                <a:solidFill>
                  <a:schemeClr val="tx1">
                    <a:lumMod val="50000"/>
                  </a:schemeClr>
                </a:solidFill>
              </a:rPr>
              <a:t>memref</a:t>
            </a:r>
            <a:r>
              <a:rPr lang="en-US">
                <a:solidFill>
                  <a:schemeClr val="tx1">
                    <a:lumMod val="50000"/>
                  </a:schemeClr>
                </a:solidFill>
              </a:rPr>
              <a:t>&lt;128x128xf32&gt; </a:t>
            </a:r>
          </a:p>
          <a:p>
            <a:r>
              <a:rPr lang="en-US">
                <a:solidFill>
                  <a:schemeClr val="tx1">
                    <a:lumMod val="50000"/>
                  </a:schemeClr>
                </a:solidFill>
              </a:rPr>
              <a:t>      </a:t>
            </a:r>
            <a:r>
              <a:rPr lang="en-US">
                <a:solidFill>
                  <a:srgbClr val="FF0000"/>
                </a:solidFill>
                <a:highlight>
                  <a:srgbClr val="FFFF00"/>
                </a:highlight>
              </a:rPr>
              <a:t>%4 </a:t>
            </a:r>
            <a:r>
              <a:rPr lang="en-US">
                <a:solidFill>
                  <a:schemeClr val="tx1">
                    <a:lumMod val="50000"/>
                  </a:schemeClr>
                </a:solidFill>
                <a:highlight>
                  <a:srgbClr val="FFFF00"/>
                </a:highlight>
              </a:rPr>
              <a:t>= 1 : i1 </a:t>
            </a:r>
          </a:p>
          <a:p>
            <a:r>
              <a:rPr lang="en-US">
                <a:solidFill>
                  <a:schemeClr val="tx1">
                    <a:lumMod val="50000"/>
                  </a:schemeClr>
                </a:solidFill>
              </a:rPr>
              <a:t>        </a:t>
            </a:r>
            <a:r>
              <a:rPr lang="en-US" err="1">
                <a:solidFill>
                  <a:schemeClr val="tx1">
                    <a:lumMod val="50000"/>
                  </a:schemeClr>
                </a:solidFill>
              </a:rPr>
              <a:t>cf.assert</a:t>
            </a:r>
            <a:r>
              <a:rPr lang="en-US">
                <a:solidFill>
                  <a:schemeClr val="tx1">
                    <a:lumMod val="50000"/>
                  </a:schemeClr>
                </a:solidFill>
              </a:rPr>
              <a:t> %4, ”Wrong output"}}</a:t>
            </a:r>
          </a:p>
          <a:p>
            <a:r>
              <a:rPr lang="en-US">
                <a:solidFill>
                  <a:schemeClr val="tx1">
                    <a:lumMod val="50000"/>
                  </a:schemeClr>
                </a:solidFill>
              </a:rPr>
              <a:t>...</a:t>
            </a:r>
          </a:p>
          <a:p>
            <a:r>
              <a:rPr lang="en-US">
                <a:solidFill>
                  <a:schemeClr val="tx1">
                    <a:lumMod val="50000"/>
                  </a:schemeClr>
                </a:solidFill>
              </a:rPr>
              <a:t>return}}</a:t>
            </a:r>
          </a:p>
        </p:txBody>
      </p:sp>
      <p:sp>
        <p:nvSpPr>
          <p:cNvPr id="6" name="Rectangle 5">
            <a:extLst>
              <a:ext uri="{FF2B5EF4-FFF2-40B4-BE49-F238E27FC236}">
                <a16:creationId xmlns:a16="http://schemas.microsoft.com/office/drawing/2014/main" id="{1E35937E-A203-54A3-EF6B-B6C277460705}"/>
              </a:ext>
            </a:extLst>
          </p:cNvPr>
          <p:cNvSpPr/>
          <p:nvPr/>
        </p:nvSpPr>
        <p:spPr>
          <a:xfrm>
            <a:off x="9287132" y="1699570"/>
            <a:ext cx="1408670" cy="5436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t>
            </a:r>
            <a:r>
              <a:rPr lang="en-US" err="1"/>
              <a:t>matmul</a:t>
            </a:r>
            <a:endParaRPr lang="en-US"/>
          </a:p>
        </p:txBody>
      </p:sp>
      <p:sp>
        <p:nvSpPr>
          <p:cNvPr id="9" name="Rectangle 8">
            <a:extLst>
              <a:ext uri="{FF2B5EF4-FFF2-40B4-BE49-F238E27FC236}">
                <a16:creationId xmlns:a16="http://schemas.microsoft.com/office/drawing/2014/main" id="{51CA97C8-98FE-614E-F908-194904492063}"/>
              </a:ext>
            </a:extLst>
          </p:cNvPr>
          <p:cNvSpPr/>
          <p:nvPr/>
        </p:nvSpPr>
        <p:spPr>
          <a:xfrm>
            <a:off x="7296092" y="3048341"/>
            <a:ext cx="1390934" cy="341189"/>
          </a:xfrm>
          <a:prstGeom prst="rect">
            <a:avLst/>
          </a:prstGeom>
          <a:solidFill>
            <a:schemeClr val="accent5">
              <a:lumMod val="75000"/>
              <a:alpha val="80000"/>
            </a:schemeClr>
          </a:solidFill>
          <a:ln w="1905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50000"/>
                  </a:schemeClr>
                </a:solidFill>
              </a:rPr>
              <a:t>%2</a:t>
            </a:r>
          </a:p>
        </p:txBody>
      </p:sp>
      <p:sp>
        <p:nvSpPr>
          <p:cNvPr id="10" name="Rectangle 9">
            <a:extLst>
              <a:ext uri="{FF2B5EF4-FFF2-40B4-BE49-F238E27FC236}">
                <a16:creationId xmlns:a16="http://schemas.microsoft.com/office/drawing/2014/main" id="{B75924C3-B395-D173-54C9-68E20A6A815A}"/>
              </a:ext>
            </a:extLst>
          </p:cNvPr>
          <p:cNvSpPr/>
          <p:nvPr/>
        </p:nvSpPr>
        <p:spPr>
          <a:xfrm>
            <a:off x="7296092" y="2198869"/>
            <a:ext cx="1390934" cy="341189"/>
          </a:xfrm>
          <a:prstGeom prst="rect">
            <a:avLst/>
          </a:prstGeom>
          <a:solidFill>
            <a:schemeClr val="accent5">
              <a:lumMod val="75000"/>
              <a:alpha val="80000"/>
            </a:schemeClr>
          </a:solidFill>
          <a:ln w="1905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50000"/>
                  </a:schemeClr>
                </a:solidFill>
              </a:rPr>
              <a:t>%1</a:t>
            </a:r>
          </a:p>
        </p:txBody>
      </p:sp>
      <p:sp>
        <p:nvSpPr>
          <p:cNvPr id="11" name="Rectangle 10">
            <a:extLst>
              <a:ext uri="{FF2B5EF4-FFF2-40B4-BE49-F238E27FC236}">
                <a16:creationId xmlns:a16="http://schemas.microsoft.com/office/drawing/2014/main" id="{BCBBD786-4F63-8F52-FB7D-74DD1412E9C4}"/>
              </a:ext>
            </a:extLst>
          </p:cNvPr>
          <p:cNvSpPr/>
          <p:nvPr/>
        </p:nvSpPr>
        <p:spPr>
          <a:xfrm>
            <a:off x="7296092" y="1548609"/>
            <a:ext cx="1390934" cy="341189"/>
          </a:xfrm>
          <a:prstGeom prst="rect">
            <a:avLst/>
          </a:prstGeom>
          <a:solidFill>
            <a:schemeClr val="accent5">
              <a:lumMod val="75000"/>
              <a:alpha val="80000"/>
            </a:schemeClr>
          </a:solidFill>
          <a:ln w="1905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50000"/>
                  </a:schemeClr>
                </a:solidFill>
              </a:rPr>
              <a:t>%0</a:t>
            </a:r>
          </a:p>
        </p:txBody>
      </p:sp>
      <p:sp>
        <p:nvSpPr>
          <p:cNvPr id="13" name="Rectangle 12">
            <a:extLst>
              <a:ext uri="{FF2B5EF4-FFF2-40B4-BE49-F238E27FC236}">
                <a16:creationId xmlns:a16="http://schemas.microsoft.com/office/drawing/2014/main" id="{8F86A324-7467-4D33-B14D-0CF5C7EAADDC}"/>
              </a:ext>
            </a:extLst>
          </p:cNvPr>
          <p:cNvSpPr/>
          <p:nvPr/>
        </p:nvSpPr>
        <p:spPr>
          <a:xfrm>
            <a:off x="9287132" y="2946450"/>
            <a:ext cx="1523139" cy="5436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t>memref.load</a:t>
            </a:r>
            <a:endParaRPr lang="en-US"/>
          </a:p>
        </p:txBody>
      </p:sp>
      <p:sp>
        <p:nvSpPr>
          <p:cNvPr id="16" name="Rectangle 15">
            <a:extLst>
              <a:ext uri="{FF2B5EF4-FFF2-40B4-BE49-F238E27FC236}">
                <a16:creationId xmlns:a16="http://schemas.microsoft.com/office/drawing/2014/main" id="{C57A01F5-1BC2-8C7B-A055-EB84A5D8702B}"/>
              </a:ext>
            </a:extLst>
          </p:cNvPr>
          <p:cNvSpPr/>
          <p:nvPr/>
        </p:nvSpPr>
        <p:spPr>
          <a:xfrm>
            <a:off x="7296092" y="4052152"/>
            <a:ext cx="1390934" cy="341189"/>
          </a:xfrm>
          <a:prstGeom prst="rect">
            <a:avLst/>
          </a:prstGeom>
          <a:solidFill>
            <a:schemeClr val="accent5">
              <a:lumMod val="75000"/>
              <a:alpha val="80000"/>
            </a:schemeClr>
          </a:solidFill>
          <a:ln w="1905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50000"/>
                  </a:schemeClr>
                </a:solidFill>
              </a:rPr>
              <a:t>%3</a:t>
            </a:r>
          </a:p>
        </p:txBody>
      </p:sp>
      <p:sp>
        <p:nvSpPr>
          <p:cNvPr id="17" name="Rectangle 16">
            <a:extLst>
              <a:ext uri="{FF2B5EF4-FFF2-40B4-BE49-F238E27FC236}">
                <a16:creationId xmlns:a16="http://schemas.microsoft.com/office/drawing/2014/main" id="{BC1E74B5-293C-0681-2B39-713821D42029}"/>
              </a:ext>
            </a:extLst>
          </p:cNvPr>
          <p:cNvSpPr/>
          <p:nvPr/>
        </p:nvSpPr>
        <p:spPr>
          <a:xfrm>
            <a:off x="9287132" y="3940247"/>
            <a:ext cx="1523139" cy="5436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t>arith.cmpf</a:t>
            </a:r>
            <a:endParaRPr lang="en-US"/>
          </a:p>
        </p:txBody>
      </p:sp>
      <p:sp>
        <p:nvSpPr>
          <p:cNvPr id="18" name="Rectangle 17">
            <a:extLst>
              <a:ext uri="{FF2B5EF4-FFF2-40B4-BE49-F238E27FC236}">
                <a16:creationId xmlns:a16="http://schemas.microsoft.com/office/drawing/2014/main" id="{F86C9E07-FD91-D9EC-55E2-68E74FC40E93}"/>
              </a:ext>
            </a:extLst>
          </p:cNvPr>
          <p:cNvSpPr/>
          <p:nvPr/>
        </p:nvSpPr>
        <p:spPr>
          <a:xfrm>
            <a:off x="7304787" y="5072219"/>
            <a:ext cx="1390934" cy="341189"/>
          </a:xfrm>
          <a:prstGeom prst="rect">
            <a:avLst/>
          </a:prstGeom>
          <a:solidFill>
            <a:schemeClr val="accent5">
              <a:lumMod val="75000"/>
              <a:alpha val="80000"/>
            </a:schemeClr>
          </a:solidFill>
          <a:ln w="1905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50000"/>
                  </a:schemeClr>
                </a:solidFill>
              </a:rPr>
              <a:t>%4 = 1</a:t>
            </a:r>
          </a:p>
        </p:txBody>
      </p:sp>
      <p:sp>
        <p:nvSpPr>
          <p:cNvPr id="21" name="Rectangle 20">
            <a:extLst>
              <a:ext uri="{FF2B5EF4-FFF2-40B4-BE49-F238E27FC236}">
                <a16:creationId xmlns:a16="http://schemas.microsoft.com/office/drawing/2014/main" id="{C6759AFD-FCFE-F81C-D4FF-C90E10262F1B}"/>
              </a:ext>
            </a:extLst>
          </p:cNvPr>
          <p:cNvSpPr/>
          <p:nvPr/>
        </p:nvSpPr>
        <p:spPr>
          <a:xfrm>
            <a:off x="9287132" y="4970965"/>
            <a:ext cx="1523139" cy="5436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t>cf.assert</a:t>
            </a:r>
            <a:endParaRPr lang="en-US"/>
          </a:p>
        </p:txBody>
      </p:sp>
      <p:cxnSp>
        <p:nvCxnSpPr>
          <p:cNvPr id="23" name="Elbow Connector 22">
            <a:extLst>
              <a:ext uri="{FF2B5EF4-FFF2-40B4-BE49-F238E27FC236}">
                <a16:creationId xmlns:a16="http://schemas.microsoft.com/office/drawing/2014/main" id="{74C77B69-B7F0-7167-8903-935C252772BD}"/>
              </a:ext>
            </a:extLst>
          </p:cNvPr>
          <p:cNvCxnSpPr>
            <a:stCxn id="11" idx="3"/>
            <a:endCxn id="6" idx="1"/>
          </p:cNvCxnSpPr>
          <p:nvPr/>
        </p:nvCxnSpPr>
        <p:spPr>
          <a:xfrm>
            <a:off x="8687026" y="1719204"/>
            <a:ext cx="600106" cy="252215"/>
          </a:xfrm>
          <a:prstGeom prst="bentConnector3">
            <a:avLst/>
          </a:prstGeom>
          <a:ln w="190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5" name="Elbow Connector 24">
            <a:extLst>
              <a:ext uri="{FF2B5EF4-FFF2-40B4-BE49-F238E27FC236}">
                <a16:creationId xmlns:a16="http://schemas.microsoft.com/office/drawing/2014/main" id="{757D2701-5ECD-764B-E5D0-62A922A4CD6A}"/>
              </a:ext>
            </a:extLst>
          </p:cNvPr>
          <p:cNvCxnSpPr>
            <a:cxnSpLocks/>
            <a:endCxn id="6" idx="1"/>
          </p:cNvCxnSpPr>
          <p:nvPr/>
        </p:nvCxnSpPr>
        <p:spPr>
          <a:xfrm flipV="1">
            <a:off x="8687026" y="1971419"/>
            <a:ext cx="600106" cy="398045"/>
          </a:xfrm>
          <a:prstGeom prst="bentConnector3">
            <a:avLst/>
          </a:prstGeom>
          <a:ln w="190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7" name="Elbow Connector 26">
            <a:extLst>
              <a:ext uri="{FF2B5EF4-FFF2-40B4-BE49-F238E27FC236}">
                <a16:creationId xmlns:a16="http://schemas.microsoft.com/office/drawing/2014/main" id="{5747D93F-241A-AF2F-85D4-ADA8B80D619E}"/>
              </a:ext>
            </a:extLst>
          </p:cNvPr>
          <p:cNvCxnSpPr>
            <a:stCxn id="6" idx="2"/>
            <a:endCxn id="9" idx="0"/>
          </p:cNvCxnSpPr>
          <p:nvPr/>
        </p:nvCxnSpPr>
        <p:spPr>
          <a:xfrm rot="5400000">
            <a:off x="8588976" y="1645850"/>
            <a:ext cx="805074" cy="1999908"/>
          </a:xfrm>
          <a:prstGeom prst="bentConnector3">
            <a:avLst/>
          </a:prstGeom>
          <a:ln w="190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9" name="Straight Arrow Connector 28">
            <a:extLst>
              <a:ext uri="{FF2B5EF4-FFF2-40B4-BE49-F238E27FC236}">
                <a16:creationId xmlns:a16="http://schemas.microsoft.com/office/drawing/2014/main" id="{112AA32A-1759-F083-92D3-16D97A952F9E}"/>
              </a:ext>
            </a:extLst>
          </p:cNvPr>
          <p:cNvCxnSpPr>
            <a:stCxn id="9" idx="3"/>
            <a:endCxn id="13" idx="1"/>
          </p:cNvCxnSpPr>
          <p:nvPr/>
        </p:nvCxnSpPr>
        <p:spPr>
          <a:xfrm flipV="1">
            <a:off x="8687026" y="3218299"/>
            <a:ext cx="600106" cy="637"/>
          </a:xfrm>
          <a:prstGeom prst="straightConnector1">
            <a:avLst/>
          </a:prstGeom>
          <a:ln w="190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1" name="Elbow Connector 30">
            <a:extLst>
              <a:ext uri="{FF2B5EF4-FFF2-40B4-BE49-F238E27FC236}">
                <a16:creationId xmlns:a16="http://schemas.microsoft.com/office/drawing/2014/main" id="{B9E207E1-D1D2-AAFC-2E88-C9855A1522E8}"/>
              </a:ext>
            </a:extLst>
          </p:cNvPr>
          <p:cNvCxnSpPr>
            <a:stCxn id="13" idx="2"/>
            <a:endCxn id="16" idx="0"/>
          </p:cNvCxnSpPr>
          <p:nvPr/>
        </p:nvCxnSpPr>
        <p:spPr>
          <a:xfrm rot="5400000">
            <a:off x="8739129" y="2742578"/>
            <a:ext cx="562005" cy="2057143"/>
          </a:xfrm>
          <a:prstGeom prst="bentConnector3">
            <a:avLst/>
          </a:prstGeom>
          <a:ln w="190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4" name="Straight Arrow Connector 33">
            <a:extLst>
              <a:ext uri="{FF2B5EF4-FFF2-40B4-BE49-F238E27FC236}">
                <a16:creationId xmlns:a16="http://schemas.microsoft.com/office/drawing/2014/main" id="{E07CDDA4-96DE-970E-2E38-9C721208E0C3}"/>
              </a:ext>
            </a:extLst>
          </p:cNvPr>
          <p:cNvCxnSpPr>
            <a:stCxn id="16" idx="3"/>
            <a:endCxn id="17" idx="1"/>
          </p:cNvCxnSpPr>
          <p:nvPr/>
        </p:nvCxnSpPr>
        <p:spPr>
          <a:xfrm flipV="1">
            <a:off x="8687026" y="4212096"/>
            <a:ext cx="600106" cy="10651"/>
          </a:xfrm>
          <a:prstGeom prst="straightConnector1">
            <a:avLst/>
          </a:prstGeom>
          <a:ln w="190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6" name="Elbow Connector 35">
            <a:extLst>
              <a:ext uri="{FF2B5EF4-FFF2-40B4-BE49-F238E27FC236}">
                <a16:creationId xmlns:a16="http://schemas.microsoft.com/office/drawing/2014/main" id="{063F39F8-08FF-C291-1D97-DCF19CCA5D98}"/>
              </a:ext>
            </a:extLst>
          </p:cNvPr>
          <p:cNvCxnSpPr>
            <a:stCxn id="17" idx="2"/>
            <a:endCxn id="18" idx="0"/>
          </p:cNvCxnSpPr>
          <p:nvPr/>
        </p:nvCxnSpPr>
        <p:spPr>
          <a:xfrm rot="5400000">
            <a:off x="8730341" y="3753857"/>
            <a:ext cx="588275" cy="2048448"/>
          </a:xfrm>
          <a:prstGeom prst="bentConnector3">
            <a:avLst/>
          </a:prstGeom>
          <a:ln w="190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8" name="Straight Arrow Connector 37">
            <a:extLst>
              <a:ext uri="{FF2B5EF4-FFF2-40B4-BE49-F238E27FC236}">
                <a16:creationId xmlns:a16="http://schemas.microsoft.com/office/drawing/2014/main" id="{18ED7EFA-7A39-9231-C998-B17921FB49AC}"/>
              </a:ext>
            </a:extLst>
          </p:cNvPr>
          <p:cNvCxnSpPr>
            <a:stCxn id="18" idx="3"/>
            <a:endCxn id="21" idx="1"/>
          </p:cNvCxnSpPr>
          <p:nvPr/>
        </p:nvCxnSpPr>
        <p:spPr>
          <a:xfrm>
            <a:off x="8695721" y="5242814"/>
            <a:ext cx="591411" cy="0"/>
          </a:xfrm>
          <a:prstGeom prst="straightConnector1">
            <a:avLst/>
          </a:prstGeom>
          <a:ln w="190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49" name="Graphic 48" descr="Exclamation mark with solid fill">
            <a:extLst>
              <a:ext uri="{FF2B5EF4-FFF2-40B4-BE49-F238E27FC236}">
                <a16:creationId xmlns:a16="http://schemas.microsoft.com/office/drawing/2014/main" id="{AB1BC5A3-ADB8-8DC5-2E1C-8D244F085C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29879" y="5628231"/>
            <a:ext cx="914400" cy="914400"/>
          </a:xfrm>
          <a:prstGeom prst="rect">
            <a:avLst/>
          </a:prstGeom>
        </p:spPr>
      </p:pic>
      <p:cxnSp>
        <p:nvCxnSpPr>
          <p:cNvPr id="51" name="Elbow Connector 50">
            <a:extLst>
              <a:ext uri="{FF2B5EF4-FFF2-40B4-BE49-F238E27FC236}">
                <a16:creationId xmlns:a16="http://schemas.microsoft.com/office/drawing/2014/main" id="{020A4723-517B-C70A-B1CE-71488F8FB0EB}"/>
              </a:ext>
            </a:extLst>
          </p:cNvPr>
          <p:cNvCxnSpPr>
            <a:stCxn id="21" idx="2"/>
          </p:cNvCxnSpPr>
          <p:nvPr/>
        </p:nvCxnSpPr>
        <p:spPr>
          <a:xfrm rot="5400000">
            <a:off x="9461107" y="5497835"/>
            <a:ext cx="570769" cy="604423"/>
          </a:xfrm>
          <a:prstGeom prst="bentConnector2">
            <a:avLst/>
          </a:prstGeom>
          <a:ln w="190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2" name="Picture 1" descr="A computer code with black text&#10;&#10;Description automatically generated">
            <a:extLst>
              <a:ext uri="{FF2B5EF4-FFF2-40B4-BE49-F238E27FC236}">
                <a16:creationId xmlns:a16="http://schemas.microsoft.com/office/drawing/2014/main" id="{84D52494-EB3A-4430-C18C-32ED0A5A3876}"/>
              </a:ext>
            </a:extLst>
          </p:cNvPr>
          <p:cNvPicPr>
            <a:picLocks noChangeAspect="1"/>
          </p:cNvPicPr>
          <p:nvPr/>
        </p:nvPicPr>
        <p:blipFill>
          <a:blip r:embed="rId5">
            <a:extLst>
              <a:ext uri="{28A0092B-C50C-407E-A947-70E740481C1C}">
                <a14:useLocalDpi xmlns:a14="http://schemas.microsoft.com/office/drawing/2010/main" val="0"/>
              </a:ext>
            </a:extLst>
          </a:blip>
          <a:srcRect l="666"/>
          <a:stretch/>
        </p:blipFill>
        <p:spPr>
          <a:xfrm>
            <a:off x="1054124" y="5159390"/>
            <a:ext cx="5320104" cy="867737"/>
          </a:xfrm>
          <a:prstGeom prst="rect">
            <a:avLst/>
          </a:prstGeom>
        </p:spPr>
      </p:pic>
      <p:sp>
        <p:nvSpPr>
          <p:cNvPr id="7" name="Multiply 6">
            <a:extLst>
              <a:ext uri="{FF2B5EF4-FFF2-40B4-BE49-F238E27FC236}">
                <a16:creationId xmlns:a16="http://schemas.microsoft.com/office/drawing/2014/main" id="{EE85531E-0DEC-E86D-1DD6-F13EEA093F36}"/>
              </a:ext>
            </a:extLst>
          </p:cNvPr>
          <p:cNvSpPr/>
          <p:nvPr/>
        </p:nvSpPr>
        <p:spPr>
          <a:xfrm>
            <a:off x="8796293" y="4608163"/>
            <a:ext cx="390267" cy="409892"/>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90370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23"/>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25"/>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27"/>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29"/>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31"/>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34"/>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3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8">
                                            <p:txEl>
                                              <p:pRg st="2" end="2"/>
                                            </p:txEl>
                                          </p:spTgt>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8">
                                            <p:txEl>
                                              <p:pRg st="3" end="3"/>
                                            </p:txEl>
                                          </p:spTgt>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8">
                                            <p:txEl>
                                              <p:pRg st="4" end="4"/>
                                            </p:txEl>
                                          </p:spTgt>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8">
                                            <p:txEl>
                                              <p:pRg st="5" end="5"/>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3" grpId="0" animBg="1"/>
      <p:bldP spid="16" grpId="0" animBg="1"/>
      <p:bldP spid="17"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4FBCF-7160-4F15-CC14-B75668C3EE0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F01508C-BB38-DB7C-1695-3D9B12B74B8F}"/>
              </a:ext>
            </a:extLst>
          </p:cNvPr>
          <p:cNvSpPr>
            <a:spLocks noGrp="1"/>
          </p:cNvSpPr>
          <p:nvPr>
            <p:ph type="sldNum" idx="12"/>
          </p:nvPr>
        </p:nvSpPr>
        <p:spPr/>
        <p:txBody>
          <a:bodyPr/>
          <a:lstStyle/>
          <a:p>
            <a:fld id="{00000000-1234-1234-1234-123412341234}" type="slidenum">
              <a:rPr lang="en-US" smtClean="0"/>
              <a:pPr/>
              <a:t>53</a:t>
            </a:fld>
            <a:endParaRPr lang="en-US"/>
          </a:p>
        </p:txBody>
      </p:sp>
      <p:sp>
        <p:nvSpPr>
          <p:cNvPr id="3" name="Title 2">
            <a:extLst>
              <a:ext uri="{FF2B5EF4-FFF2-40B4-BE49-F238E27FC236}">
                <a16:creationId xmlns:a16="http://schemas.microsoft.com/office/drawing/2014/main" id="{C5CCDC1F-6508-1CCA-08CB-2E0605B6D37D}"/>
              </a:ext>
            </a:extLst>
          </p:cNvPr>
          <p:cNvSpPr>
            <a:spLocks noGrp="1"/>
          </p:cNvSpPr>
          <p:nvPr>
            <p:ph type="title"/>
          </p:nvPr>
        </p:nvSpPr>
        <p:spPr>
          <a:xfrm>
            <a:off x="853438" y="622043"/>
            <a:ext cx="11059888" cy="387798"/>
          </a:xfrm>
        </p:spPr>
        <p:txBody>
          <a:bodyPr/>
          <a:lstStyle/>
          <a:p>
            <a:r>
              <a:rPr lang="en-US">
                <a:solidFill>
                  <a:schemeClr val="tx1">
                    <a:lumMod val="50000"/>
                  </a:schemeClr>
                </a:solidFill>
              </a:rPr>
              <a:t>Approach 2: Dependency-Aware Compilation Path Reduction</a:t>
            </a:r>
          </a:p>
        </p:txBody>
      </p:sp>
      <p:sp>
        <p:nvSpPr>
          <p:cNvPr id="5" name="Rectangle 4">
            <a:extLst>
              <a:ext uri="{FF2B5EF4-FFF2-40B4-BE49-F238E27FC236}">
                <a16:creationId xmlns:a16="http://schemas.microsoft.com/office/drawing/2014/main" id="{EDCE687B-EFAC-C5E7-FD43-CBC9C7579DB7}"/>
              </a:ext>
            </a:extLst>
          </p:cNvPr>
          <p:cNvSpPr/>
          <p:nvPr/>
        </p:nvSpPr>
        <p:spPr>
          <a:xfrm>
            <a:off x="7896198" y="91488"/>
            <a:ext cx="1390934" cy="319790"/>
          </a:xfrm>
          <a:prstGeom prst="rect">
            <a:avLst/>
          </a:prstGeom>
          <a:solidFill>
            <a:srgbClr val="C8E7A8">
              <a:alpha val="59000"/>
            </a:srgbClr>
          </a:solidFill>
          <a:ln w="190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60000"/>
                    <a:lumOff val="40000"/>
                  </a:schemeClr>
                </a:solidFill>
              </a:rPr>
              <a:t>Quantum</a:t>
            </a:r>
          </a:p>
        </p:txBody>
      </p:sp>
      <p:sp>
        <p:nvSpPr>
          <p:cNvPr id="12" name="Rectangle 11">
            <a:extLst>
              <a:ext uri="{FF2B5EF4-FFF2-40B4-BE49-F238E27FC236}">
                <a16:creationId xmlns:a16="http://schemas.microsoft.com/office/drawing/2014/main" id="{F7035462-A7B4-6178-7C65-3409E3CFD9E7}"/>
              </a:ext>
            </a:extLst>
          </p:cNvPr>
          <p:cNvSpPr/>
          <p:nvPr/>
        </p:nvSpPr>
        <p:spPr>
          <a:xfrm>
            <a:off x="9287132" y="102188"/>
            <a:ext cx="1390934" cy="319790"/>
          </a:xfrm>
          <a:prstGeom prst="rect">
            <a:avLst/>
          </a:prstGeom>
          <a:solidFill>
            <a:schemeClr val="bg2">
              <a:lumMod val="20000"/>
              <a:lumOff val="80000"/>
              <a:alpha val="80000"/>
            </a:schemeClr>
          </a:solidFill>
          <a:ln w="19050">
            <a:solidFill>
              <a:schemeClr val="tx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2"/>
                </a:solidFill>
              </a:rPr>
              <a:t>FPGA</a:t>
            </a:r>
          </a:p>
        </p:txBody>
      </p:sp>
      <p:sp>
        <p:nvSpPr>
          <p:cNvPr id="14" name="Rectangle 13">
            <a:extLst>
              <a:ext uri="{FF2B5EF4-FFF2-40B4-BE49-F238E27FC236}">
                <a16:creationId xmlns:a16="http://schemas.microsoft.com/office/drawing/2014/main" id="{57D0C71D-B5B2-A655-4DDA-2A31362C9C34}"/>
              </a:ext>
            </a:extLst>
          </p:cNvPr>
          <p:cNvSpPr/>
          <p:nvPr/>
        </p:nvSpPr>
        <p:spPr>
          <a:xfrm>
            <a:off x="10678066" y="91488"/>
            <a:ext cx="1390934" cy="341189"/>
          </a:xfrm>
          <a:prstGeom prst="rect">
            <a:avLst/>
          </a:prstGeom>
          <a:solidFill>
            <a:schemeClr val="accent5">
              <a:lumMod val="75000"/>
              <a:alpha val="80000"/>
            </a:schemeClr>
          </a:solidFill>
          <a:ln w="1905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50000"/>
                  </a:schemeClr>
                </a:solidFill>
              </a:rPr>
              <a:t>MLIR</a:t>
            </a:r>
          </a:p>
        </p:txBody>
      </p:sp>
      <p:sp>
        <p:nvSpPr>
          <p:cNvPr id="2" name="Rectangle 1">
            <a:extLst>
              <a:ext uri="{FF2B5EF4-FFF2-40B4-BE49-F238E27FC236}">
                <a16:creationId xmlns:a16="http://schemas.microsoft.com/office/drawing/2014/main" id="{4269866B-5B83-CE77-9EA7-129C9E2AEAE7}"/>
              </a:ext>
            </a:extLst>
          </p:cNvPr>
          <p:cNvSpPr/>
          <p:nvPr/>
        </p:nvSpPr>
        <p:spPr>
          <a:xfrm>
            <a:off x="1044120" y="1314745"/>
            <a:ext cx="3370215" cy="483326"/>
          </a:xfrm>
          <a:prstGeom prst="rect">
            <a:avLst/>
          </a:prstGeom>
          <a:solidFill>
            <a:srgbClr val="F7BE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accent6"/>
                </a:solidFill>
              </a:rPr>
              <a:t>P1: -convert-</a:t>
            </a:r>
            <a:r>
              <a:rPr lang="en-US" err="1">
                <a:solidFill>
                  <a:schemeClr val="accent6"/>
                </a:solidFill>
              </a:rPr>
              <a:t>linalg</a:t>
            </a:r>
            <a:r>
              <a:rPr lang="en-US">
                <a:solidFill>
                  <a:schemeClr val="accent6"/>
                </a:solidFill>
              </a:rPr>
              <a:t>-to-loops</a:t>
            </a:r>
          </a:p>
        </p:txBody>
      </p:sp>
      <p:sp>
        <p:nvSpPr>
          <p:cNvPr id="6" name="Rectangle 5">
            <a:extLst>
              <a:ext uri="{FF2B5EF4-FFF2-40B4-BE49-F238E27FC236}">
                <a16:creationId xmlns:a16="http://schemas.microsoft.com/office/drawing/2014/main" id="{EC8AFBC9-18C8-2A19-36EE-90305C7D540C}"/>
              </a:ext>
            </a:extLst>
          </p:cNvPr>
          <p:cNvSpPr/>
          <p:nvPr/>
        </p:nvSpPr>
        <p:spPr>
          <a:xfrm>
            <a:off x="1044120" y="1915353"/>
            <a:ext cx="3370215" cy="483326"/>
          </a:xfrm>
          <a:prstGeom prst="rect">
            <a:avLst/>
          </a:prstGeom>
          <a:solidFill>
            <a:srgbClr val="F7BE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accent6"/>
                </a:solidFill>
              </a:rPr>
              <a:t>P2: -affine-loop-unroll</a:t>
            </a:r>
          </a:p>
        </p:txBody>
      </p:sp>
      <p:sp>
        <p:nvSpPr>
          <p:cNvPr id="7" name="Rectangle 6">
            <a:extLst>
              <a:ext uri="{FF2B5EF4-FFF2-40B4-BE49-F238E27FC236}">
                <a16:creationId xmlns:a16="http://schemas.microsoft.com/office/drawing/2014/main" id="{5FCC57D3-D366-A96B-AB0B-7B24B8F057F6}"/>
              </a:ext>
            </a:extLst>
          </p:cNvPr>
          <p:cNvSpPr/>
          <p:nvPr/>
        </p:nvSpPr>
        <p:spPr>
          <a:xfrm>
            <a:off x="1044120" y="4232438"/>
            <a:ext cx="3370215" cy="483326"/>
          </a:xfrm>
          <a:prstGeom prst="rect">
            <a:avLst/>
          </a:prstGeom>
          <a:solidFill>
            <a:srgbClr val="F7BE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accent6"/>
                </a:solidFill>
              </a:rPr>
              <a:t>P6: -convert-</a:t>
            </a:r>
            <a:r>
              <a:rPr lang="en-US" err="1">
                <a:solidFill>
                  <a:schemeClr val="accent6"/>
                </a:solidFill>
              </a:rPr>
              <a:t>memref</a:t>
            </a:r>
            <a:r>
              <a:rPr lang="en-US">
                <a:solidFill>
                  <a:schemeClr val="accent6"/>
                </a:solidFill>
              </a:rPr>
              <a:t>-to-</a:t>
            </a:r>
            <a:r>
              <a:rPr lang="en-US" err="1">
                <a:solidFill>
                  <a:schemeClr val="accent6"/>
                </a:solidFill>
              </a:rPr>
              <a:t>llvm</a:t>
            </a:r>
            <a:endParaRPr lang="en-US">
              <a:solidFill>
                <a:schemeClr val="accent6"/>
              </a:solidFill>
            </a:endParaRPr>
          </a:p>
        </p:txBody>
      </p:sp>
      <p:sp>
        <p:nvSpPr>
          <p:cNvPr id="9" name="Rectangle 8">
            <a:extLst>
              <a:ext uri="{FF2B5EF4-FFF2-40B4-BE49-F238E27FC236}">
                <a16:creationId xmlns:a16="http://schemas.microsoft.com/office/drawing/2014/main" id="{E9F9497F-DE30-6C62-FE15-9A4DB7EF5E8B}"/>
              </a:ext>
            </a:extLst>
          </p:cNvPr>
          <p:cNvSpPr/>
          <p:nvPr/>
        </p:nvSpPr>
        <p:spPr>
          <a:xfrm>
            <a:off x="1044120" y="2485490"/>
            <a:ext cx="3370215" cy="483326"/>
          </a:xfrm>
          <a:prstGeom prst="rect">
            <a:avLst/>
          </a:prstGeom>
          <a:solidFill>
            <a:srgbClr val="F7BE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accent6"/>
                </a:solidFill>
              </a:rPr>
              <a:t>P3: -convert-</a:t>
            </a:r>
            <a:r>
              <a:rPr lang="en-US" err="1">
                <a:solidFill>
                  <a:schemeClr val="accent6"/>
                </a:solidFill>
              </a:rPr>
              <a:t>scf</a:t>
            </a:r>
            <a:r>
              <a:rPr lang="en-US">
                <a:solidFill>
                  <a:schemeClr val="accent6"/>
                </a:solidFill>
              </a:rPr>
              <a:t>-to-</a:t>
            </a:r>
            <a:r>
              <a:rPr lang="en-US" err="1">
                <a:solidFill>
                  <a:schemeClr val="accent6"/>
                </a:solidFill>
              </a:rPr>
              <a:t>cf</a:t>
            </a:r>
            <a:endParaRPr lang="en-US">
              <a:solidFill>
                <a:schemeClr val="accent6"/>
              </a:solidFill>
            </a:endParaRPr>
          </a:p>
        </p:txBody>
      </p:sp>
      <p:sp>
        <p:nvSpPr>
          <p:cNvPr id="10" name="Rectangle 9">
            <a:extLst>
              <a:ext uri="{FF2B5EF4-FFF2-40B4-BE49-F238E27FC236}">
                <a16:creationId xmlns:a16="http://schemas.microsoft.com/office/drawing/2014/main" id="{578A2C2A-DF8C-C546-55C9-B1A7FB00502A}"/>
              </a:ext>
            </a:extLst>
          </p:cNvPr>
          <p:cNvSpPr/>
          <p:nvPr/>
        </p:nvSpPr>
        <p:spPr>
          <a:xfrm>
            <a:off x="1044120" y="3061843"/>
            <a:ext cx="3370215" cy="483326"/>
          </a:xfrm>
          <a:prstGeom prst="rect">
            <a:avLst/>
          </a:prstGeom>
          <a:solidFill>
            <a:srgbClr val="F7BE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accent6"/>
                </a:solidFill>
              </a:rPr>
              <a:t>P4: -convert-</a:t>
            </a:r>
            <a:r>
              <a:rPr lang="en-US" err="1">
                <a:solidFill>
                  <a:schemeClr val="accent6"/>
                </a:solidFill>
              </a:rPr>
              <a:t>arith</a:t>
            </a:r>
            <a:r>
              <a:rPr lang="en-US">
                <a:solidFill>
                  <a:schemeClr val="accent6"/>
                </a:solidFill>
              </a:rPr>
              <a:t>-to-</a:t>
            </a:r>
            <a:r>
              <a:rPr lang="en-US" err="1">
                <a:solidFill>
                  <a:schemeClr val="accent6"/>
                </a:solidFill>
              </a:rPr>
              <a:t>llvm</a:t>
            </a:r>
            <a:endParaRPr lang="en-US">
              <a:solidFill>
                <a:schemeClr val="accent6"/>
              </a:solidFill>
            </a:endParaRPr>
          </a:p>
        </p:txBody>
      </p:sp>
      <p:sp>
        <p:nvSpPr>
          <p:cNvPr id="11" name="Rectangle 10">
            <a:extLst>
              <a:ext uri="{FF2B5EF4-FFF2-40B4-BE49-F238E27FC236}">
                <a16:creationId xmlns:a16="http://schemas.microsoft.com/office/drawing/2014/main" id="{C304482B-BC8C-09AD-0027-314F5F4C3C2D}"/>
              </a:ext>
            </a:extLst>
          </p:cNvPr>
          <p:cNvSpPr/>
          <p:nvPr/>
        </p:nvSpPr>
        <p:spPr>
          <a:xfrm>
            <a:off x="1044120" y="3631980"/>
            <a:ext cx="3370215" cy="483326"/>
          </a:xfrm>
          <a:prstGeom prst="rect">
            <a:avLst/>
          </a:prstGeom>
          <a:solidFill>
            <a:srgbClr val="F7BE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accent6"/>
                </a:solidFill>
              </a:rPr>
              <a:t>P5: -convert-</a:t>
            </a:r>
            <a:r>
              <a:rPr lang="en-US" err="1">
                <a:solidFill>
                  <a:schemeClr val="accent6"/>
                </a:solidFill>
              </a:rPr>
              <a:t>linalg</a:t>
            </a:r>
            <a:r>
              <a:rPr lang="en-US">
                <a:solidFill>
                  <a:schemeClr val="accent6"/>
                </a:solidFill>
              </a:rPr>
              <a:t>-to-</a:t>
            </a:r>
            <a:r>
              <a:rPr lang="en-US" err="1">
                <a:solidFill>
                  <a:schemeClr val="accent6"/>
                </a:solidFill>
              </a:rPr>
              <a:t>llvm</a:t>
            </a:r>
            <a:endParaRPr lang="en-US">
              <a:solidFill>
                <a:schemeClr val="accent6"/>
              </a:solidFill>
            </a:endParaRPr>
          </a:p>
        </p:txBody>
      </p:sp>
      <p:sp>
        <p:nvSpPr>
          <p:cNvPr id="13" name="Rectangle 12">
            <a:extLst>
              <a:ext uri="{FF2B5EF4-FFF2-40B4-BE49-F238E27FC236}">
                <a16:creationId xmlns:a16="http://schemas.microsoft.com/office/drawing/2014/main" id="{7DAD162F-864D-0CC3-6C2E-CD629E4B12E0}"/>
              </a:ext>
            </a:extLst>
          </p:cNvPr>
          <p:cNvSpPr/>
          <p:nvPr/>
        </p:nvSpPr>
        <p:spPr>
          <a:xfrm>
            <a:off x="1044120" y="4832896"/>
            <a:ext cx="3370215" cy="483326"/>
          </a:xfrm>
          <a:prstGeom prst="rect">
            <a:avLst/>
          </a:prstGeom>
          <a:solidFill>
            <a:srgbClr val="F7BE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accent6"/>
                </a:solidFill>
              </a:rPr>
              <a:t>P7: -convert-</a:t>
            </a:r>
            <a:r>
              <a:rPr lang="en-US" err="1">
                <a:solidFill>
                  <a:schemeClr val="accent6"/>
                </a:solidFill>
              </a:rPr>
              <a:t>func</a:t>
            </a:r>
            <a:r>
              <a:rPr lang="en-US">
                <a:solidFill>
                  <a:schemeClr val="accent6"/>
                </a:solidFill>
              </a:rPr>
              <a:t>-to-</a:t>
            </a:r>
            <a:r>
              <a:rPr lang="en-US" err="1">
                <a:solidFill>
                  <a:schemeClr val="accent6"/>
                </a:solidFill>
              </a:rPr>
              <a:t>llvm</a:t>
            </a:r>
            <a:endParaRPr lang="en-US">
              <a:solidFill>
                <a:schemeClr val="accent6"/>
              </a:solidFill>
            </a:endParaRPr>
          </a:p>
        </p:txBody>
      </p:sp>
      <p:sp>
        <p:nvSpPr>
          <p:cNvPr id="15" name="Rectangle 14">
            <a:extLst>
              <a:ext uri="{FF2B5EF4-FFF2-40B4-BE49-F238E27FC236}">
                <a16:creationId xmlns:a16="http://schemas.microsoft.com/office/drawing/2014/main" id="{AA790A64-AB17-4E90-764B-B6B58B1CB498}"/>
              </a:ext>
            </a:extLst>
          </p:cNvPr>
          <p:cNvSpPr/>
          <p:nvPr/>
        </p:nvSpPr>
        <p:spPr>
          <a:xfrm>
            <a:off x="1044120" y="5433354"/>
            <a:ext cx="3370215" cy="483326"/>
          </a:xfrm>
          <a:prstGeom prst="rect">
            <a:avLst/>
          </a:prstGeom>
          <a:solidFill>
            <a:srgbClr val="F7BE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accent6"/>
                </a:solidFill>
              </a:rPr>
              <a:t>P8: -reconcile-</a:t>
            </a:r>
            <a:r>
              <a:rPr lang="en-US" err="1">
                <a:solidFill>
                  <a:schemeClr val="accent6"/>
                </a:solidFill>
              </a:rPr>
              <a:t>unrealizedcasts</a:t>
            </a:r>
            <a:endParaRPr lang="en-US">
              <a:solidFill>
                <a:schemeClr val="accent6"/>
              </a:solidFill>
            </a:endParaRPr>
          </a:p>
        </p:txBody>
      </p:sp>
      <p:sp>
        <p:nvSpPr>
          <p:cNvPr id="18" name="Text Placeholder 3">
            <a:extLst>
              <a:ext uri="{FF2B5EF4-FFF2-40B4-BE49-F238E27FC236}">
                <a16:creationId xmlns:a16="http://schemas.microsoft.com/office/drawing/2014/main" id="{CE68871B-E1D6-4D4C-BA7E-848EDAF0F736}"/>
              </a:ext>
            </a:extLst>
          </p:cNvPr>
          <p:cNvSpPr txBox="1">
            <a:spLocks/>
          </p:cNvSpPr>
          <p:nvPr/>
        </p:nvSpPr>
        <p:spPr>
          <a:xfrm>
            <a:off x="4774082" y="2417193"/>
            <a:ext cx="4677538" cy="497572"/>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609585" marR="0" lvl="0" indent="-304792" algn="l" rtl="0" eaLnBrk="1" hangingPunct="1">
              <a:lnSpc>
                <a:spcPct val="100000"/>
              </a:lnSpc>
              <a:spcBef>
                <a:spcPts val="1000"/>
              </a:spcBef>
              <a:spcAft>
                <a:spcPts val="0"/>
              </a:spcAft>
              <a:buClr>
                <a:srgbClr val="58595B"/>
              </a:buClr>
              <a:buSzPts val="1400"/>
              <a:buFont typeface="Helvetica Neue"/>
              <a:buNone/>
              <a:defRPr sz="1400" b="1" i="0" u="none" strike="noStrike" cap="none">
                <a:solidFill>
                  <a:srgbClr val="58595B"/>
                </a:solidFill>
                <a:latin typeface="Helvetica Neue"/>
                <a:ea typeface="Helvetica Neue"/>
                <a:cs typeface="Helvetica Neue"/>
                <a:sym typeface="Helvetica Neue"/>
              </a:defRPr>
            </a:lvl1pPr>
            <a:lvl2pPr marL="1219170" marR="0" lvl="1" indent="-457189" algn="l" rtl="0" eaLnBrk="1" hangingPunct="1">
              <a:lnSpc>
                <a:spcPct val="90000"/>
              </a:lnSpc>
              <a:spcBef>
                <a:spcPts val="500"/>
              </a:spcBef>
              <a:spcAft>
                <a:spcPts val="0"/>
              </a:spcAft>
              <a:buClr>
                <a:srgbClr val="58595B"/>
              </a:buClr>
              <a:buSzPts val="1800"/>
              <a:buFont typeface="Arial"/>
              <a:buChar char="•"/>
              <a:defRPr sz="1400" b="0" i="0" u="none" strike="noStrike" cap="none">
                <a:solidFill>
                  <a:srgbClr val="58595B"/>
                </a:solidFill>
                <a:latin typeface="Helvetica Neue"/>
                <a:ea typeface="Helvetica Neue"/>
                <a:cs typeface="Helvetica Neue"/>
                <a:sym typeface="Helvetica Neue"/>
              </a:defRPr>
            </a:lvl2pPr>
            <a:lvl3pPr marL="1828754" marR="0" lvl="2" indent="-457189" algn="l" rtl="0" eaLnBrk="1" hangingPunct="1">
              <a:lnSpc>
                <a:spcPct val="90000"/>
              </a:lnSpc>
              <a:spcBef>
                <a:spcPts val="500"/>
              </a:spcBef>
              <a:spcAft>
                <a:spcPts val="0"/>
              </a:spcAft>
              <a:buClr>
                <a:srgbClr val="58595B"/>
              </a:buClr>
              <a:buSzPts val="1800"/>
              <a:buFont typeface="Arial"/>
              <a:buChar char="•"/>
              <a:defRPr sz="1400" b="0" i="0" u="none" strike="noStrike" cap="none">
                <a:solidFill>
                  <a:srgbClr val="58595B"/>
                </a:solidFill>
                <a:latin typeface="Helvetica Neue"/>
                <a:ea typeface="Helvetica Neue"/>
                <a:cs typeface="Helvetica Neue"/>
                <a:sym typeface="Helvetica Neue"/>
              </a:defRPr>
            </a:lvl3pPr>
            <a:lvl4pPr marL="2438339" marR="0" lvl="3" indent="-457189" algn="l" rtl="0" eaLnBrk="1" hangingPunct="1">
              <a:lnSpc>
                <a:spcPct val="90000"/>
              </a:lnSpc>
              <a:spcBef>
                <a:spcPts val="500"/>
              </a:spcBef>
              <a:spcAft>
                <a:spcPts val="0"/>
              </a:spcAft>
              <a:buClr>
                <a:srgbClr val="58595B"/>
              </a:buClr>
              <a:buSzPts val="1800"/>
              <a:buFont typeface="Arial"/>
              <a:buChar char="•"/>
              <a:defRPr sz="1400" b="0" i="0" u="none" strike="noStrike" cap="none">
                <a:solidFill>
                  <a:srgbClr val="58595B"/>
                </a:solidFill>
                <a:latin typeface="Helvetica Neue"/>
                <a:ea typeface="Helvetica Neue"/>
                <a:cs typeface="Helvetica Neue"/>
                <a:sym typeface="Helvetica Neue"/>
              </a:defRPr>
            </a:lvl4pPr>
            <a:lvl5pPr marL="3047924" marR="0" lvl="4" indent="-457189" algn="l" rtl="0" eaLnBrk="1" hangingPunct="1">
              <a:lnSpc>
                <a:spcPct val="90000"/>
              </a:lnSpc>
              <a:spcBef>
                <a:spcPts val="500"/>
              </a:spcBef>
              <a:spcAft>
                <a:spcPts val="0"/>
              </a:spcAft>
              <a:buClr>
                <a:srgbClr val="58595B"/>
              </a:buClr>
              <a:buSzPts val="1800"/>
              <a:buFont typeface="Arial"/>
              <a:buChar char="•"/>
              <a:defRPr sz="1400" b="0" i="0" u="none" strike="noStrike" cap="none">
                <a:solidFill>
                  <a:srgbClr val="58595B"/>
                </a:solidFill>
                <a:latin typeface="Helvetica Neue"/>
                <a:ea typeface="Helvetica Neue"/>
                <a:cs typeface="Helvetica Neue"/>
                <a:sym typeface="Helvetica Neue"/>
              </a:defRPr>
            </a:lvl5pPr>
            <a:lvl6pPr marL="3657509" marR="0" lvl="5" indent="-304792" algn="l" rtl="0" eaLnBrk="1" hangingPunct="1">
              <a:lnSpc>
                <a:spcPct val="90000"/>
              </a:lnSpc>
              <a:spcBef>
                <a:spcPts val="0"/>
              </a:spcBef>
              <a:spcAft>
                <a:spcPts val="0"/>
              </a:spcAft>
              <a:buClr>
                <a:schemeClr val="dk1"/>
              </a:buClr>
              <a:buSzPts val="1800"/>
              <a:buFont typeface="Arial"/>
              <a:buNone/>
              <a:defRPr sz="100" b="0" i="0" u="none" strike="noStrike" cap="none">
                <a:solidFill>
                  <a:schemeClr val="dk1"/>
                </a:solidFill>
                <a:latin typeface="Helvetica Neue"/>
                <a:ea typeface="Helvetica Neue"/>
                <a:cs typeface="Helvetica Neue"/>
                <a:sym typeface="Helvetica Neue"/>
              </a:defRPr>
            </a:lvl6pPr>
            <a:lvl7pPr marL="4267093" marR="0" lvl="6" indent="-457189" algn="l" rtl="0" eaLnBrk="1" hangingPunct="1">
              <a:lnSpc>
                <a:spcPct val="90000"/>
              </a:lnSpc>
              <a:spcBef>
                <a:spcPts val="800"/>
              </a:spcBef>
              <a:spcAft>
                <a:spcPts val="0"/>
              </a:spcAft>
              <a:buClr>
                <a:schemeClr val="dk1"/>
              </a:buClr>
              <a:buSzPts val="1800"/>
              <a:buFont typeface="Arial"/>
              <a:buChar char="•"/>
              <a:defRPr sz="5400" b="0" i="0" u="none" strike="noStrike" cap="none">
                <a:solidFill>
                  <a:schemeClr val="dk1"/>
                </a:solidFill>
                <a:latin typeface="Helvetica Neue"/>
                <a:ea typeface="Helvetica Neue"/>
                <a:cs typeface="Helvetica Neue"/>
                <a:sym typeface="Helvetica Neue"/>
              </a:defRPr>
            </a:lvl7pPr>
            <a:lvl8pPr marL="4876678" marR="0" lvl="7" indent="-457189" algn="l" rtl="0" eaLnBrk="1" hangingPunct="1">
              <a:lnSpc>
                <a:spcPct val="90000"/>
              </a:lnSpc>
              <a:spcBef>
                <a:spcPts val="800"/>
              </a:spcBef>
              <a:spcAft>
                <a:spcPts val="0"/>
              </a:spcAft>
              <a:buClr>
                <a:schemeClr val="dk1"/>
              </a:buClr>
              <a:buSzPts val="1800"/>
              <a:buFont typeface="Arial"/>
              <a:buChar char="•"/>
              <a:defRPr sz="100" b="0" i="0" u="none" strike="noStrike" cap="none">
                <a:solidFill>
                  <a:schemeClr val="dk1"/>
                </a:solidFill>
                <a:latin typeface="Helvetica Neue"/>
                <a:ea typeface="Helvetica Neue"/>
                <a:cs typeface="Helvetica Neue"/>
                <a:sym typeface="Helvetica Neue"/>
              </a:defRPr>
            </a:lvl8pPr>
            <a:lvl9pPr marL="5486263" marR="0" lvl="8" indent="-457189" algn="l" rtl="0" eaLnBrk="1" hangingPunct="1">
              <a:lnSpc>
                <a:spcPct val="90000"/>
              </a:lnSpc>
              <a:spcBef>
                <a:spcPts val="800"/>
              </a:spcBef>
              <a:spcAft>
                <a:spcPts val="0"/>
              </a:spcAft>
              <a:buClr>
                <a:schemeClr val="dk1"/>
              </a:buClr>
              <a:buSzPts val="1800"/>
              <a:buFont typeface="Arial"/>
              <a:buChar char="•"/>
              <a:defRPr sz="4150" b="0" i="0" u="none" strike="noStrike" cap="none">
                <a:solidFill>
                  <a:schemeClr val="dk1"/>
                </a:solidFill>
                <a:latin typeface="Helvetica Neue"/>
                <a:ea typeface="Helvetica Neue"/>
                <a:cs typeface="Helvetica Neue"/>
                <a:sym typeface="Helvetica Neue"/>
              </a:defRPr>
            </a:lvl9pPr>
          </a:lstStyle>
          <a:p>
            <a:pPr marL="304793" indent="0"/>
            <a:r>
              <a:rPr lang="en-US" sz="2400" b="0" kern="0" err="1">
                <a:solidFill>
                  <a:schemeClr val="tx1">
                    <a:lumMod val="50000"/>
                  </a:schemeClr>
                </a:solidFill>
              </a:rPr>
              <a:t>Pj</a:t>
            </a:r>
            <a:r>
              <a:rPr lang="en-US" sz="2400" b="0" kern="0">
                <a:solidFill>
                  <a:schemeClr val="tx1">
                    <a:lumMod val="50000"/>
                  </a:schemeClr>
                </a:solidFill>
              </a:rPr>
              <a:t> cannot depend on Pi</a:t>
            </a:r>
          </a:p>
        </p:txBody>
      </p:sp>
      <p:sp>
        <p:nvSpPr>
          <p:cNvPr id="19" name="Rectangle 18">
            <a:extLst>
              <a:ext uri="{FF2B5EF4-FFF2-40B4-BE49-F238E27FC236}">
                <a16:creationId xmlns:a16="http://schemas.microsoft.com/office/drawing/2014/main" id="{F28716A9-2D3A-8436-62D4-4407379B6321}"/>
              </a:ext>
            </a:extLst>
          </p:cNvPr>
          <p:cNvSpPr/>
          <p:nvPr/>
        </p:nvSpPr>
        <p:spPr>
          <a:xfrm>
            <a:off x="6092559" y="4613017"/>
            <a:ext cx="3370215" cy="483326"/>
          </a:xfrm>
          <a:prstGeom prst="rect">
            <a:avLst/>
          </a:prstGeom>
          <a:solidFill>
            <a:srgbClr val="F7BE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accent6"/>
                </a:solidFill>
              </a:rPr>
              <a:t>P2: - affine-loop-unroll</a:t>
            </a:r>
          </a:p>
        </p:txBody>
      </p:sp>
      <p:sp>
        <p:nvSpPr>
          <p:cNvPr id="20" name="Rectangle 19">
            <a:extLst>
              <a:ext uri="{FF2B5EF4-FFF2-40B4-BE49-F238E27FC236}">
                <a16:creationId xmlns:a16="http://schemas.microsoft.com/office/drawing/2014/main" id="{F2476E75-720C-477F-B2E7-150C331CA6EE}"/>
              </a:ext>
            </a:extLst>
          </p:cNvPr>
          <p:cNvSpPr/>
          <p:nvPr/>
        </p:nvSpPr>
        <p:spPr>
          <a:xfrm>
            <a:off x="6092559" y="3613445"/>
            <a:ext cx="3370215" cy="483326"/>
          </a:xfrm>
          <a:prstGeom prst="rect">
            <a:avLst/>
          </a:prstGeom>
          <a:solidFill>
            <a:srgbClr val="F7BE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accent6"/>
                </a:solidFill>
              </a:rPr>
              <a:t>P1: -convert-</a:t>
            </a:r>
            <a:r>
              <a:rPr lang="en-US" err="1">
                <a:solidFill>
                  <a:schemeClr val="accent6"/>
                </a:solidFill>
              </a:rPr>
              <a:t>linalg</a:t>
            </a:r>
            <a:r>
              <a:rPr lang="en-US">
                <a:solidFill>
                  <a:schemeClr val="accent6"/>
                </a:solidFill>
              </a:rPr>
              <a:t>-to-loops</a:t>
            </a:r>
          </a:p>
        </p:txBody>
      </p:sp>
      <p:sp>
        <p:nvSpPr>
          <p:cNvPr id="23" name="Text Placeholder 3">
            <a:extLst>
              <a:ext uri="{FF2B5EF4-FFF2-40B4-BE49-F238E27FC236}">
                <a16:creationId xmlns:a16="http://schemas.microsoft.com/office/drawing/2014/main" id="{C6851A37-FA4B-2846-838D-C46BBD567AA8}"/>
              </a:ext>
            </a:extLst>
          </p:cNvPr>
          <p:cNvSpPr txBox="1">
            <a:spLocks/>
          </p:cNvSpPr>
          <p:nvPr/>
        </p:nvSpPr>
        <p:spPr>
          <a:xfrm>
            <a:off x="4774082" y="1589124"/>
            <a:ext cx="7139244" cy="497572"/>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609585" marR="0" lvl="0" indent="-304792" algn="l" rtl="0" eaLnBrk="1" hangingPunct="1">
              <a:lnSpc>
                <a:spcPct val="100000"/>
              </a:lnSpc>
              <a:spcBef>
                <a:spcPts val="1000"/>
              </a:spcBef>
              <a:spcAft>
                <a:spcPts val="0"/>
              </a:spcAft>
              <a:buClr>
                <a:srgbClr val="58595B"/>
              </a:buClr>
              <a:buSzPts val="1400"/>
              <a:buFont typeface="Helvetica Neue"/>
              <a:buNone/>
              <a:defRPr sz="1400" b="1" i="0" u="none" strike="noStrike" cap="none">
                <a:solidFill>
                  <a:srgbClr val="58595B"/>
                </a:solidFill>
                <a:latin typeface="Helvetica Neue"/>
                <a:ea typeface="Helvetica Neue"/>
                <a:cs typeface="Helvetica Neue"/>
                <a:sym typeface="Helvetica Neue"/>
              </a:defRPr>
            </a:lvl1pPr>
            <a:lvl2pPr marL="1219170" marR="0" lvl="1" indent="-457189" algn="l" rtl="0" eaLnBrk="1" hangingPunct="1">
              <a:lnSpc>
                <a:spcPct val="90000"/>
              </a:lnSpc>
              <a:spcBef>
                <a:spcPts val="500"/>
              </a:spcBef>
              <a:spcAft>
                <a:spcPts val="0"/>
              </a:spcAft>
              <a:buClr>
                <a:srgbClr val="58595B"/>
              </a:buClr>
              <a:buSzPts val="1800"/>
              <a:buFont typeface="Arial"/>
              <a:buChar char="•"/>
              <a:defRPr sz="1400" b="0" i="0" u="none" strike="noStrike" cap="none">
                <a:solidFill>
                  <a:srgbClr val="58595B"/>
                </a:solidFill>
                <a:latin typeface="Helvetica Neue"/>
                <a:ea typeface="Helvetica Neue"/>
                <a:cs typeface="Helvetica Neue"/>
                <a:sym typeface="Helvetica Neue"/>
              </a:defRPr>
            </a:lvl2pPr>
            <a:lvl3pPr marL="1828754" marR="0" lvl="2" indent="-457189" algn="l" rtl="0" eaLnBrk="1" hangingPunct="1">
              <a:lnSpc>
                <a:spcPct val="90000"/>
              </a:lnSpc>
              <a:spcBef>
                <a:spcPts val="500"/>
              </a:spcBef>
              <a:spcAft>
                <a:spcPts val="0"/>
              </a:spcAft>
              <a:buClr>
                <a:srgbClr val="58595B"/>
              </a:buClr>
              <a:buSzPts val="1800"/>
              <a:buFont typeface="Arial"/>
              <a:buChar char="•"/>
              <a:defRPr sz="1400" b="0" i="0" u="none" strike="noStrike" cap="none">
                <a:solidFill>
                  <a:srgbClr val="58595B"/>
                </a:solidFill>
                <a:latin typeface="Helvetica Neue"/>
                <a:ea typeface="Helvetica Neue"/>
                <a:cs typeface="Helvetica Neue"/>
                <a:sym typeface="Helvetica Neue"/>
              </a:defRPr>
            </a:lvl3pPr>
            <a:lvl4pPr marL="2438339" marR="0" lvl="3" indent="-457189" algn="l" rtl="0" eaLnBrk="1" hangingPunct="1">
              <a:lnSpc>
                <a:spcPct val="90000"/>
              </a:lnSpc>
              <a:spcBef>
                <a:spcPts val="500"/>
              </a:spcBef>
              <a:spcAft>
                <a:spcPts val="0"/>
              </a:spcAft>
              <a:buClr>
                <a:srgbClr val="58595B"/>
              </a:buClr>
              <a:buSzPts val="1800"/>
              <a:buFont typeface="Arial"/>
              <a:buChar char="•"/>
              <a:defRPr sz="1400" b="0" i="0" u="none" strike="noStrike" cap="none">
                <a:solidFill>
                  <a:srgbClr val="58595B"/>
                </a:solidFill>
                <a:latin typeface="Helvetica Neue"/>
                <a:ea typeface="Helvetica Neue"/>
                <a:cs typeface="Helvetica Neue"/>
                <a:sym typeface="Helvetica Neue"/>
              </a:defRPr>
            </a:lvl4pPr>
            <a:lvl5pPr marL="3047924" marR="0" lvl="4" indent="-457189" algn="l" rtl="0" eaLnBrk="1" hangingPunct="1">
              <a:lnSpc>
                <a:spcPct val="90000"/>
              </a:lnSpc>
              <a:spcBef>
                <a:spcPts val="500"/>
              </a:spcBef>
              <a:spcAft>
                <a:spcPts val="0"/>
              </a:spcAft>
              <a:buClr>
                <a:srgbClr val="58595B"/>
              </a:buClr>
              <a:buSzPts val="1800"/>
              <a:buFont typeface="Arial"/>
              <a:buChar char="•"/>
              <a:defRPr sz="1400" b="0" i="0" u="none" strike="noStrike" cap="none">
                <a:solidFill>
                  <a:srgbClr val="58595B"/>
                </a:solidFill>
                <a:latin typeface="Helvetica Neue"/>
                <a:ea typeface="Helvetica Neue"/>
                <a:cs typeface="Helvetica Neue"/>
                <a:sym typeface="Helvetica Neue"/>
              </a:defRPr>
            </a:lvl5pPr>
            <a:lvl6pPr marL="3657509" marR="0" lvl="5" indent="-304792" algn="l" rtl="0" eaLnBrk="1" hangingPunct="1">
              <a:lnSpc>
                <a:spcPct val="90000"/>
              </a:lnSpc>
              <a:spcBef>
                <a:spcPts val="0"/>
              </a:spcBef>
              <a:spcAft>
                <a:spcPts val="0"/>
              </a:spcAft>
              <a:buClr>
                <a:schemeClr val="dk1"/>
              </a:buClr>
              <a:buSzPts val="1800"/>
              <a:buFont typeface="Arial"/>
              <a:buNone/>
              <a:defRPr sz="100" b="0" i="0" u="none" strike="noStrike" cap="none">
                <a:solidFill>
                  <a:schemeClr val="dk1"/>
                </a:solidFill>
                <a:latin typeface="Helvetica Neue"/>
                <a:ea typeface="Helvetica Neue"/>
                <a:cs typeface="Helvetica Neue"/>
                <a:sym typeface="Helvetica Neue"/>
              </a:defRPr>
            </a:lvl6pPr>
            <a:lvl7pPr marL="4267093" marR="0" lvl="6" indent="-457189" algn="l" rtl="0" eaLnBrk="1" hangingPunct="1">
              <a:lnSpc>
                <a:spcPct val="90000"/>
              </a:lnSpc>
              <a:spcBef>
                <a:spcPts val="800"/>
              </a:spcBef>
              <a:spcAft>
                <a:spcPts val="0"/>
              </a:spcAft>
              <a:buClr>
                <a:schemeClr val="dk1"/>
              </a:buClr>
              <a:buSzPts val="1800"/>
              <a:buFont typeface="Arial"/>
              <a:buChar char="•"/>
              <a:defRPr sz="5400" b="0" i="0" u="none" strike="noStrike" cap="none">
                <a:solidFill>
                  <a:schemeClr val="dk1"/>
                </a:solidFill>
                <a:latin typeface="Helvetica Neue"/>
                <a:ea typeface="Helvetica Neue"/>
                <a:cs typeface="Helvetica Neue"/>
                <a:sym typeface="Helvetica Neue"/>
              </a:defRPr>
            </a:lvl7pPr>
            <a:lvl8pPr marL="4876678" marR="0" lvl="7" indent="-457189" algn="l" rtl="0" eaLnBrk="1" hangingPunct="1">
              <a:lnSpc>
                <a:spcPct val="90000"/>
              </a:lnSpc>
              <a:spcBef>
                <a:spcPts val="800"/>
              </a:spcBef>
              <a:spcAft>
                <a:spcPts val="0"/>
              </a:spcAft>
              <a:buClr>
                <a:schemeClr val="dk1"/>
              </a:buClr>
              <a:buSzPts val="1800"/>
              <a:buFont typeface="Arial"/>
              <a:buChar char="•"/>
              <a:defRPr sz="100" b="0" i="0" u="none" strike="noStrike" cap="none">
                <a:solidFill>
                  <a:schemeClr val="dk1"/>
                </a:solidFill>
                <a:latin typeface="Helvetica Neue"/>
                <a:ea typeface="Helvetica Neue"/>
                <a:cs typeface="Helvetica Neue"/>
                <a:sym typeface="Helvetica Neue"/>
              </a:defRPr>
            </a:lvl8pPr>
            <a:lvl9pPr marL="5486263" marR="0" lvl="8" indent="-457189" algn="l" rtl="0" eaLnBrk="1" hangingPunct="1">
              <a:lnSpc>
                <a:spcPct val="90000"/>
              </a:lnSpc>
              <a:spcBef>
                <a:spcPts val="800"/>
              </a:spcBef>
              <a:spcAft>
                <a:spcPts val="0"/>
              </a:spcAft>
              <a:buClr>
                <a:schemeClr val="dk1"/>
              </a:buClr>
              <a:buSzPts val="1800"/>
              <a:buFont typeface="Arial"/>
              <a:buChar char="•"/>
              <a:defRPr sz="4150" b="0" i="0" u="none" strike="noStrike" cap="none">
                <a:solidFill>
                  <a:schemeClr val="dk1"/>
                </a:solidFill>
                <a:latin typeface="Helvetica Neue"/>
                <a:ea typeface="Helvetica Neue"/>
                <a:cs typeface="Helvetica Neue"/>
                <a:sym typeface="Helvetica Neue"/>
              </a:defRPr>
            </a:lvl9pPr>
          </a:lstStyle>
          <a:p>
            <a:pPr marL="304793" indent="0"/>
            <a:r>
              <a:rPr lang="en-US" sz="2400" b="0" kern="0">
                <a:solidFill>
                  <a:schemeClr val="tx1">
                    <a:lumMod val="50000"/>
                  </a:schemeClr>
                </a:solidFill>
              </a:rPr>
              <a:t>Pi might depend on </a:t>
            </a:r>
            <a:r>
              <a:rPr lang="en-US" sz="2400" b="0" kern="0" err="1">
                <a:solidFill>
                  <a:schemeClr val="tx1">
                    <a:lumMod val="50000"/>
                  </a:schemeClr>
                </a:solidFill>
              </a:rPr>
              <a:t>Pj</a:t>
            </a:r>
            <a:r>
              <a:rPr lang="en-US" sz="2400" b="0" kern="0">
                <a:solidFill>
                  <a:schemeClr val="tx1">
                    <a:lumMod val="50000"/>
                  </a:schemeClr>
                </a:solidFill>
              </a:rPr>
              <a:t> to reproduce the bug, if </a:t>
            </a:r>
            <a:r>
              <a:rPr lang="en-US" sz="2400" b="0" kern="0" err="1">
                <a:solidFill>
                  <a:schemeClr val="tx1">
                    <a:lumMod val="50000"/>
                  </a:schemeClr>
                </a:solidFill>
              </a:rPr>
              <a:t>i</a:t>
            </a:r>
            <a:r>
              <a:rPr lang="en-US" sz="2400" b="0" kern="0">
                <a:solidFill>
                  <a:schemeClr val="tx1">
                    <a:lumMod val="50000"/>
                  </a:schemeClr>
                </a:solidFill>
              </a:rPr>
              <a:t>&gt;j</a:t>
            </a:r>
          </a:p>
        </p:txBody>
      </p:sp>
      <p:sp>
        <p:nvSpPr>
          <p:cNvPr id="25" name="Up Arrow 24">
            <a:extLst>
              <a:ext uri="{FF2B5EF4-FFF2-40B4-BE49-F238E27FC236}">
                <a16:creationId xmlns:a16="http://schemas.microsoft.com/office/drawing/2014/main" id="{9CCEE1D0-55CE-3189-4BE5-4FE66684DC63}"/>
              </a:ext>
            </a:extLst>
          </p:cNvPr>
          <p:cNvSpPr/>
          <p:nvPr/>
        </p:nvSpPr>
        <p:spPr>
          <a:xfrm>
            <a:off x="6912464" y="4096771"/>
            <a:ext cx="210064" cy="516246"/>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wn Arrow 25">
            <a:extLst>
              <a:ext uri="{FF2B5EF4-FFF2-40B4-BE49-F238E27FC236}">
                <a16:creationId xmlns:a16="http://schemas.microsoft.com/office/drawing/2014/main" id="{2B7DFA8E-343F-522A-A6FD-D39C47D0977F}"/>
              </a:ext>
            </a:extLst>
          </p:cNvPr>
          <p:cNvSpPr/>
          <p:nvPr/>
        </p:nvSpPr>
        <p:spPr>
          <a:xfrm>
            <a:off x="8296416" y="4096771"/>
            <a:ext cx="247135" cy="51624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Multiply 26">
            <a:extLst>
              <a:ext uri="{FF2B5EF4-FFF2-40B4-BE49-F238E27FC236}">
                <a16:creationId xmlns:a16="http://schemas.microsoft.com/office/drawing/2014/main" id="{F524E4CA-00D5-DE0D-DF27-7D1FC50D8A60}"/>
              </a:ext>
            </a:extLst>
          </p:cNvPr>
          <p:cNvSpPr/>
          <p:nvPr/>
        </p:nvSpPr>
        <p:spPr>
          <a:xfrm>
            <a:off x="8224849" y="4096771"/>
            <a:ext cx="390267" cy="409892"/>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349247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19" grpId="0" animBg="1"/>
      <p:bldP spid="20" grpId="0" animBg="1"/>
      <p:bldP spid="23" grpId="0" build="p"/>
      <p:bldP spid="25" grpId="0" animBg="1"/>
      <p:bldP spid="26" grpId="0" animBg="1"/>
      <p:bldP spid="2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EE0B3-C4A0-09E2-134E-DCD913E9D72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8AADD66-29A6-0848-CAED-B5748A5D0E0B}"/>
              </a:ext>
            </a:extLst>
          </p:cNvPr>
          <p:cNvSpPr>
            <a:spLocks noGrp="1"/>
          </p:cNvSpPr>
          <p:nvPr>
            <p:ph type="sldNum" idx="12"/>
          </p:nvPr>
        </p:nvSpPr>
        <p:spPr/>
        <p:txBody>
          <a:bodyPr/>
          <a:lstStyle/>
          <a:p>
            <a:fld id="{00000000-1234-1234-1234-123412341234}" type="slidenum">
              <a:rPr lang="en-US" smtClean="0"/>
              <a:pPr/>
              <a:t>54</a:t>
            </a:fld>
            <a:endParaRPr lang="en-US"/>
          </a:p>
        </p:txBody>
      </p:sp>
      <p:sp>
        <p:nvSpPr>
          <p:cNvPr id="3" name="Title 2">
            <a:extLst>
              <a:ext uri="{FF2B5EF4-FFF2-40B4-BE49-F238E27FC236}">
                <a16:creationId xmlns:a16="http://schemas.microsoft.com/office/drawing/2014/main" id="{311B1F87-7209-8647-A3AF-C0ADBC3D3019}"/>
              </a:ext>
            </a:extLst>
          </p:cNvPr>
          <p:cNvSpPr>
            <a:spLocks noGrp="1"/>
          </p:cNvSpPr>
          <p:nvPr>
            <p:ph type="title"/>
          </p:nvPr>
        </p:nvSpPr>
        <p:spPr>
          <a:xfrm>
            <a:off x="853438" y="622043"/>
            <a:ext cx="11059888" cy="387798"/>
          </a:xfrm>
        </p:spPr>
        <p:txBody>
          <a:bodyPr/>
          <a:lstStyle/>
          <a:p>
            <a:r>
              <a:rPr lang="en-US">
                <a:solidFill>
                  <a:schemeClr val="tx1">
                    <a:lumMod val="50000"/>
                  </a:schemeClr>
                </a:solidFill>
              </a:rPr>
              <a:t>Approach 2: Dependency-Aware Compilation Path Reduction</a:t>
            </a:r>
          </a:p>
        </p:txBody>
      </p:sp>
      <p:sp>
        <p:nvSpPr>
          <p:cNvPr id="5" name="Rectangle 4">
            <a:extLst>
              <a:ext uri="{FF2B5EF4-FFF2-40B4-BE49-F238E27FC236}">
                <a16:creationId xmlns:a16="http://schemas.microsoft.com/office/drawing/2014/main" id="{524C715C-48BF-10ED-D69C-6D4C6BD5CA7B}"/>
              </a:ext>
            </a:extLst>
          </p:cNvPr>
          <p:cNvSpPr/>
          <p:nvPr/>
        </p:nvSpPr>
        <p:spPr>
          <a:xfrm>
            <a:off x="7896198" y="91488"/>
            <a:ext cx="1390934" cy="319790"/>
          </a:xfrm>
          <a:prstGeom prst="rect">
            <a:avLst/>
          </a:prstGeom>
          <a:solidFill>
            <a:srgbClr val="C8E7A8">
              <a:alpha val="59000"/>
            </a:srgbClr>
          </a:solidFill>
          <a:ln w="190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60000"/>
                    <a:lumOff val="40000"/>
                  </a:schemeClr>
                </a:solidFill>
              </a:rPr>
              <a:t>Quantum</a:t>
            </a:r>
          </a:p>
        </p:txBody>
      </p:sp>
      <p:sp>
        <p:nvSpPr>
          <p:cNvPr id="12" name="Rectangle 11">
            <a:extLst>
              <a:ext uri="{FF2B5EF4-FFF2-40B4-BE49-F238E27FC236}">
                <a16:creationId xmlns:a16="http://schemas.microsoft.com/office/drawing/2014/main" id="{A17D9A45-DFED-F66E-F0F0-39D1D1A7AC86}"/>
              </a:ext>
            </a:extLst>
          </p:cNvPr>
          <p:cNvSpPr/>
          <p:nvPr/>
        </p:nvSpPr>
        <p:spPr>
          <a:xfrm>
            <a:off x="9287132" y="102188"/>
            <a:ext cx="1390934" cy="319790"/>
          </a:xfrm>
          <a:prstGeom prst="rect">
            <a:avLst/>
          </a:prstGeom>
          <a:solidFill>
            <a:schemeClr val="bg2">
              <a:lumMod val="20000"/>
              <a:lumOff val="80000"/>
              <a:alpha val="80000"/>
            </a:schemeClr>
          </a:solidFill>
          <a:ln w="19050">
            <a:solidFill>
              <a:schemeClr val="tx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2"/>
                </a:solidFill>
              </a:rPr>
              <a:t>FPGA</a:t>
            </a:r>
          </a:p>
        </p:txBody>
      </p:sp>
      <p:sp>
        <p:nvSpPr>
          <p:cNvPr id="14" name="Rectangle 13">
            <a:extLst>
              <a:ext uri="{FF2B5EF4-FFF2-40B4-BE49-F238E27FC236}">
                <a16:creationId xmlns:a16="http://schemas.microsoft.com/office/drawing/2014/main" id="{376C71F4-9D4A-9D9A-10EA-768077C422BE}"/>
              </a:ext>
            </a:extLst>
          </p:cNvPr>
          <p:cNvSpPr/>
          <p:nvPr/>
        </p:nvSpPr>
        <p:spPr>
          <a:xfrm>
            <a:off x="10678066" y="91488"/>
            <a:ext cx="1390934" cy="341189"/>
          </a:xfrm>
          <a:prstGeom prst="rect">
            <a:avLst/>
          </a:prstGeom>
          <a:solidFill>
            <a:schemeClr val="accent5">
              <a:lumMod val="75000"/>
              <a:alpha val="80000"/>
            </a:schemeClr>
          </a:solidFill>
          <a:ln w="1905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50000"/>
                  </a:schemeClr>
                </a:solidFill>
              </a:rPr>
              <a:t>MLIR</a:t>
            </a:r>
          </a:p>
        </p:txBody>
      </p:sp>
      <p:sp>
        <p:nvSpPr>
          <p:cNvPr id="2" name="Rectangle 1">
            <a:extLst>
              <a:ext uri="{FF2B5EF4-FFF2-40B4-BE49-F238E27FC236}">
                <a16:creationId xmlns:a16="http://schemas.microsoft.com/office/drawing/2014/main" id="{9920A5EA-B990-E067-0EEF-FC497E5137BC}"/>
              </a:ext>
            </a:extLst>
          </p:cNvPr>
          <p:cNvSpPr/>
          <p:nvPr/>
        </p:nvSpPr>
        <p:spPr>
          <a:xfrm>
            <a:off x="1044120" y="1314745"/>
            <a:ext cx="3370215" cy="483326"/>
          </a:xfrm>
          <a:prstGeom prst="rect">
            <a:avLst/>
          </a:prstGeom>
          <a:solidFill>
            <a:srgbClr val="F7BE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accent6"/>
                </a:solidFill>
              </a:rPr>
              <a:t>P1: -convert-</a:t>
            </a:r>
            <a:r>
              <a:rPr lang="en-US" err="1">
                <a:solidFill>
                  <a:schemeClr val="accent6"/>
                </a:solidFill>
              </a:rPr>
              <a:t>linalg</a:t>
            </a:r>
            <a:r>
              <a:rPr lang="en-US">
                <a:solidFill>
                  <a:schemeClr val="accent6"/>
                </a:solidFill>
              </a:rPr>
              <a:t>-to-loops</a:t>
            </a:r>
          </a:p>
        </p:txBody>
      </p:sp>
      <p:sp>
        <p:nvSpPr>
          <p:cNvPr id="6" name="Rectangle 5">
            <a:extLst>
              <a:ext uri="{FF2B5EF4-FFF2-40B4-BE49-F238E27FC236}">
                <a16:creationId xmlns:a16="http://schemas.microsoft.com/office/drawing/2014/main" id="{AEE259C8-2766-868A-3D70-7E3DF8AE49DB}"/>
              </a:ext>
            </a:extLst>
          </p:cNvPr>
          <p:cNvSpPr/>
          <p:nvPr/>
        </p:nvSpPr>
        <p:spPr>
          <a:xfrm>
            <a:off x="1044120" y="1915353"/>
            <a:ext cx="3370215" cy="483326"/>
          </a:xfrm>
          <a:prstGeom prst="rect">
            <a:avLst/>
          </a:prstGeom>
          <a:solidFill>
            <a:srgbClr val="F7BE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accent6"/>
                </a:solidFill>
              </a:rPr>
              <a:t>P2: -affine-loop-unroll</a:t>
            </a:r>
          </a:p>
        </p:txBody>
      </p:sp>
      <p:sp>
        <p:nvSpPr>
          <p:cNvPr id="7" name="Rectangle 6">
            <a:extLst>
              <a:ext uri="{FF2B5EF4-FFF2-40B4-BE49-F238E27FC236}">
                <a16:creationId xmlns:a16="http://schemas.microsoft.com/office/drawing/2014/main" id="{CC3FC288-C7FC-A17A-5BC7-6E7B51E2DD3B}"/>
              </a:ext>
            </a:extLst>
          </p:cNvPr>
          <p:cNvSpPr/>
          <p:nvPr/>
        </p:nvSpPr>
        <p:spPr>
          <a:xfrm>
            <a:off x="1044120" y="4232438"/>
            <a:ext cx="3370215" cy="483326"/>
          </a:xfrm>
          <a:prstGeom prst="rect">
            <a:avLst/>
          </a:prstGeom>
          <a:solidFill>
            <a:srgbClr val="F7BE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accent6"/>
                </a:solidFill>
              </a:rPr>
              <a:t>P6: -convert-</a:t>
            </a:r>
            <a:r>
              <a:rPr lang="en-US" err="1">
                <a:solidFill>
                  <a:schemeClr val="accent6"/>
                </a:solidFill>
              </a:rPr>
              <a:t>memref</a:t>
            </a:r>
            <a:r>
              <a:rPr lang="en-US">
                <a:solidFill>
                  <a:schemeClr val="accent6"/>
                </a:solidFill>
              </a:rPr>
              <a:t>-to-</a:t>
            </a:r>
            <a:r>
              <a:rPr lang="en-US" err="1">
                <a:solidFill>
                  <a:schemeClr val="accent6"/>
                </a:solidFill>
              </a:rPr>
              <a:t>llvm</a:t>
            </a:r>
            <a:endParaRPr lang="en-US">
              <a:solidFill>
                <a:schemeClr val="accent6"/>
              </a:solidFill>
            </a:endParaRPr>
          </a:p>
        </p:txBody>
      </p:sp>
      <p:sp>
        <p:nvSpPr>
          <p:cNvPr id="9" name="Rectangle 8">
            <a:extLst>
              <a:ext uri="{FF2B5EF4-FFF2-40B4-BE49-F238E27FC236}">
                <a16:creationId xmlns:a16="http://schemas.microsoft.com/office/drawing/2014/main" id="{8BC546ED-BA3D-2BE7-57F9-DC460BE0DEFF}"/>
              </a:ext>
            </a:extLst>
          </p:cNvPr>
          <p:cNvSpPr/>
          <p:nvPr/>
        </p:nvSpPr>
        <p:spPr>
          <a:xfrm>
            <a:off x="1044120" y="2485490"/>
            <a:ext cx="3370215" cy="483326"/>
          </a:xfrm>
          <a:prstGeom prst="rect">
            <a:avLst/>
          </a:prstGeom>
          <a:solidFill>
            <a:srgbClr val="F7BE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accent6"/>
                </a:solidFill>
              </a:rPr>
              <a:t>P3: -convert-</a:t>
            </a:r>
            <a:r>
              <a:rPr lang="en-US" err="1">
                <a:solidFill>
                  <a:schemeClr val="accent6"/>
                </a:solidFill>
              </a:rPr>
              <a:t>scf</a:t>
            </a:r>
            <a:r>
              <a:rPr lang="en-US">
                <a:solidFill>
                  <a:schemeClr val="accent6"/>
                </a:solidFill>
              </a:rPr>
              <a:t>-to-</a:t>
            </a:r>
            <a:r>
              <a:rPr lang="en-US" err="1">
                <a:solidFill>
                  <a:schemeClr val="accent6"/>
                </a:solidFill>
              </a:rPr>
              <a:t>cf</a:t>
            </a:r>
            <a:endParaRPr lang="en-US">
              <a:solidFill>
                <a:schemeClr val="accent6"/>
              </a:solidFill>
            </a:endParaRPr>
          </a:p>
        </p:txBody>
      </p:sp>
      <p:sp>
        <p:nvSpPr>
          <p:cNvPr id="10" name="Rectangle 9">
            <a:extLst>
              <a:ext uri="{FF2B5EF4-FFF2-40B4-BE49-F238E27FC236}">
                <a16:creationId xmlns:a16="http://schemas.microsoft.com/office/drawing/2014/main" id="{3DC81BDE-3CB2-4168-97DD-5AE44465C1DC}"/>
              </a:ext>
            </a:extLst>
          </p:cNvPr>
          <p:cNvSpPr/>
          <p:nvPr/>
        </p:nvSpPr>
        <p:spPr>
          <a:xfrm>
            <a:off x="1044120" y="3061843"/>
            <a:ext cx="3370215" cy="483326"/>
          </a:xfrm>
          <a:prstGeom prst="rect">
            <a:avLst/>
          </a:prstGeom>
          <a:solidFill>
            <a:srgbClr val="F7BE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accent6"/>
                </a:solidFill>
              </a:rPr>
              <a:t>P4: -convert-</a:t>
            </a:r>
            <a:r>
              <a:rPr lang="en-US" err="1">
                <a:solidFill>
                  <a:schemeClr val="accent6"/>
                </a:solidFill>
              </a:rPr>
              <a:t>arith</a:t>
            </a:r>
            <a:r>
              <a:rPr lang="en-US">
                <a:solidFill>
                  <a:schemeClr val="accent6"/>
                </a:solidFill>
              </a:rPr>
              <a:t>-to-</a:t>
            </a:r>
            <a:r>
              <a:rPr lang="en-US" err="1">
                <a:solidFill>
                  <a:schemeClr val="accent6"/>
                </a:solidFill>
              </a:rPr>
              <a:t>llvm</a:t>
            </a:r>
            <a:endParaRPr lang="en-US">
              <a:solidFill>
                <a:schemeClr val="accent6"/>
              </a:solidFill>
            </a:endParaRPr>
          </a:p>
        </p:txBody>
      </p:sp>
      <p:sp>
        <p:nvSpPr>
          <p:cNvPr id="11" name="Rectangle 10">
            <a:extLst>
              <a:ext uri="{FF2B5EF4-FFF2-40B4-BE49-F238E27FC236}">
                <a16:creationId xmlns:a16="http://schemas.microsoft.com/office/drawing/2014/main" id="{708B4071-81EE-037C-EE46-17087DAFAEF9}"/>
              </a:ext>
            </a:extLst>
          </p:cNvPr>
          <p:cNvSpPr/>
          <p:nvPr/>
        </p:nvSpPr>
        <p:spPr>
          <a:xfrm>
            <a:off x="1044120" y="3631980"/>
            <a:ext cx="3370215" cy="483326"/>
          </a:xfrm>
          <a:prstGeom prst="rect">
            <a:avLst/>
          </a:prstGeom>
          <a:solidFill>
            <a:srgbClr val="F7BE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accent6"/>
                </a:solidFill>
              </a:rPr>
              <a:t>P5: -convert-</a:t>
            </a:r>
            <a:r>
              <a:rPr lang="en-US" err="1">
                <a:solidFill>
                  <a:schemeClr val="accent6"/>
                </a:solidFill>
              </a:rPr>
              <a:t>linalg</a:t>
            </a:r>
            <a:r>
              <a:rPr lang="en-US">
                <a:solidFill>
                  <a:schemeClr val="accent6"/>
                </a:solidFill>
              </a:rPr>
              <a:t>-to-</a:t>
            </a:r>
            <a:r>
              <a:rPr lang="en-US" err="1">
                <a:solidFill>
                  <a:schemeClr val="accent6"/>
                </a:solidFill>
              </a:rPr>
              <a:t>llvm</a:t>
            </a:r>
            <a:endParaRPr lang="en-US">
              <a:solidFill>
                <a:schemeClr val="accent6"/>
              </a:solidFill>
            </a:endParaRPr>
          </a:p>
        </p:txBody>
      </p:sp>
      <p:sp>
        <p:nvSpPr>
          <p:cNvPr id="13" name="Rectangle 12">
            <a:extLst>
              <a:ext uri="{FF2B5EF4-FFF2-40B4-BE49-F238E27FC236}">
                <a16:creationId xmlns:a16="http://schemas.microsoft.com/office/drawing/2014/main" id="{1068C725-79F9-CF33-4AEE-6CDAB03548F0}"/>
              </a:ext>
            </a:extLst>
          </p:cNvPr>
          <p:cNvSpPr/>
          <p:nvPr/>
        </p:nvSpPr>
        <p:spPr>
          <a:xfrm>
            <a:off x="1044120" y="4832896"/>
            <a:ext cx="3370215" cy="483326"/>
          </a:xfrm>
          <a:prstGeom prst="rect">
            <a:avLst/>
          </a:prstGeom>
          <a:solidFill>
            <a:srgbClr val="F7BE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accent6"/>
                </a:solidFill>
              </a:rPr>
              <a:t>P7: -convert-</a:t>
            </a:r>
            <a:r>
              <a:rPr lang="en-US" err="1">
                <a:solidFill>
                  <a:schemeClr val="accent6"/>
                </a:solidFill>
              </a:rPr>
              <a:t>func</a:t>
            </a:r>
            <a:r>
              <a:rPr lang="en-US">
                <a:solidFill>
                  <a:schemeClr val="accent6"/>
                </a:solidFill>
              </a:rPr>
              <a:t>-to-</a:t>
            </a:r>
            <a:r>
              <a:rPr lang="en-US" err="1">
                <a:solidFill>
                  <a:schemeClr val="accent6"/>
                </a:solidFill>
              </a:rPr>
              <a:t>llvm</a:t>
            </a:r>
            <a:endParaRPr lang="en-US">
              <a:solidFill>
                <a:schemeClr val="accent6"/>
              </a:solidFill>
            </a:endParaRPr>
          </a:p>
        </p:txBody>
      </p:sp>
      <p:sp>
        <p:nvSpPr>
          <p:cNvPr id="15" name="Rectangle 14">
            <a:extLst>
              <a:ext uri="{FF2B5EF4-FFF2-40B4-BE49-F238E27FC236}">
                <a16:creationId xmlns:a16="http://schemas.microsoft.com/office/drawing/2014/main" id="{286FD648-E630-6A21-8C2D-20986497C9AE}"/>
              </a:ext>
            </a:extLst>
          </p:cNvPr>
          <p:cNvSpPr/>
          <p:nvPr/>
        </p:nvSpPr>
        <p:spPr>
          <a:xfrm>
            <a:off x="1044120" y="5433354"/>
            <a:ext cx="3370215" cy="483326"/>
          </a:xfrm>
          <a:prstGeom prst="rect">
            <a:avLst/>
          </a:prstGeom>
          <a:solidFill>
            <a:srgbClr val="F7BE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accent6"/>
                </a:solidFill>
              </a:rPr>
              <a:t>P8: -reconcile-</a:t>
            </a:r>
            <a:r>
              <a:rPr lang="en-US" err="1">
                <a:solidFill>
                  <a:schemeClr val="accent6"/>
                </a:solidFill>
              </a:rPr>
              <a:t>unrealizedcasts</a:t>
            </a:r>
            <a:endParaRPr lang="en-US">
              <a:solidFill>
                <a:schemeClr val="accent6"/>
              </a:solidFill>
            </a:endParaRPr>
          </a:p>
        </p:txBody>
      </p:sp>
      <p:sp>
        <p:nvSpPr>
          <p:cNvPr id="18" name="Text Placeholder 3">
            <a:extLst>
              <a:ext uri="{FF2B5EF4-FFF2-40B4-BE49-F238E27FC236}">
                <a16:creationId xmlns:a16="http://schemas.microsoft.com/office/drawing/2014/main" id="{048C6443-0456-A19F-6400-7C8AA3D39E2E}"/>
              </a:ext>
            </a:extLst>
          </p:cNvPr>
          <p:cNvSpPr txBox="1">
            <a:spLocks/>
          </p:cNvSpPr>
          <p:nvPr/>
        </p:nvSpPr>
        <p:spPr>
          <a:xfrm>
            <a:off x="5800993" y="1597846"/>
            <a:ext cx="4677538" cy="99514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609585" marR="0" lvl="0" indent="-304792" algn="l" rtl="0" eaLnBrk="1" hangingPunct="1">
              <a:lnSpc>
                <a:spcPct val="100000"/>
              </a:lnSpc>
              <a:spcBef>
                <a:spcPts val="1000"/>
              </a:spcBef>
              <a:spcAft>
                <a:spcPts val="0"/>
              </a:spcAft>
              <a:buClr>
                <a:srgbClr val="58595B"/>
              </a:buClr>
              <a:buSzPts val="1400"/>
              <a:buFont typeface="Helvetica Neue"/>
              <a:buNone/>
              <a:defRPr sz="1400" b="1" i="0" u="none" strike="noStrike" cap="none">
                <a:solidFill>
                  <a:srgbClr val="58595B"/>
                </a:solidFill>
                <a:latin typeface="Helvetica Neue"/>
                <a:ea typeface="Helvetica Neue"/>
                <a:cs typeface="Helvetica Neue"/>
                <a:sym typeface="Helvetica Neue"/>
              </a:defRPr>
            </a:lvl1pPr>
            <a:lvl2pPr marL="1219170" marR="0" lvl="1" indent="-457189" algn="l" rtl="0" eaLnBrk="1" hangingPunct="1">
              <a:lnSpc>
                <a:spcPct val="90000"/>
              </a:lnSpc>
              <a:spcBef>
                <a:spcPts val="500"/>
              </a:spcBef>
              <a:spcAft>
                <a:spcPts val="0"/>
              </a:spcAft>
              <a:buClr>
                <a:srgbClr val="58595B"/>
              </a:buClr>
              <a:buSzPts val="1800"/>
              <a:buFont typeface="Arial"/>
              <a:buChar char="•"/>
              <a:defRPr sz="1400" b="0" i="0" u="none" strike="noStrike" cap="none">
                <a:solidFill>
                  <a:srgbClr val="58595B"/>
                </a:solidFill>
                <a:latin typeface="Helvetica Neue"/>
                <a:ea typeface="Helvetica Neue"/>
                <a:cs typeface="Helvetica Neue"/>
                <a:sym typeface="Helvetica Neue"/>
              </a:defRPr>
            </a:lvl2pPr>
            <a:lvl3pPr marL="1828754" marR="0" lvl="2" indent="-457189" algn="l" rtl="0" eaLnBrk="1" hangingPunct="1">
              <a:lnSpc>
                <a:spcPct val="90000"/>
              </a:lnSpc>
              <a:spcBef>
                <a:spcPts val="500"/>
              </a:spcBef>
              <a:spcAft>
                <a:spcPts val="0"/>
              </a:spcAft>
              <a:buClr>
                <a:srgbClr val="58595B"/>
              </a:buClr>
              <a:buSzPts val="1800"/>
              <a:buFont typeface="Arial"/>
              <a:buChar char="•"/>
              <a:defRPr sz="1400" b="0" i="0" u="none" strike="noStrike" cap="none">
                <a:solidFill>
                  <a:srgbClr val="58595B"/>
                </a:solidFill>
                <a:latin typeface="Helvetica Neue"/>
                <a:ea typeface="Helvetica Neue"/>
                <a:cs typeface="Helvetica Neue"/>
                <a:sym typeface="Helvetica Neue"/>
              </a:defRPr>
            </a:lvl3pPr>
            <a:lvl4pPr marL="2438339" marR="0" lvl="3" indent="-457189" algn="l" rtl="0" eaLnBrk="1" hangingPunct="1">
              <a:lnSpc>
                <a:spcPct val="90000"/>
              </a:lnSpc>
              <a:spcBef>
                <a:spcPts val="500"/>
              </a:spcBef>
              <a:spcAft>
                <a:spcPts val="0"/>
              </a:spcAft>
              <a:buClr>
                <a:srgbClr val="58595B"/>
              </a:buClr>
              <a:buSzPts val="1800"/>
              <a:buFont typeface="Arial"/>
              <a:buChar char="•"/>
              <a:defRPr sz="1400" b="0" i="0" u="none" strike="noStrike" cap="none">
                <a:solidFill>
                  <a:srgbClr val="58595B"/>
                </a:solidFill>
                <a:latin typeface="Helvetica Neue"/>
                <a:ea typeface="Helvetica Neue"/>
                <a:cs typeface="Helvetica Neue"/>
                <a:sym typeface="Helvetica Neue"/>
              </a:defRPr>
            </a:lvl4pPr>
            <a:lvl5pPr marL="3047924" marR="0" lvl="4" indent="-457189" algn="l" rtl="0" eaLnBrk="1" hangingPunct="1">
              <a:lnSpc>
                <a:spcPct val="90000"/>
              </a:lnSpc>
              <a:spcBef>
                <a:spcPts val="500"/>
              </a:spcBef>
              <a:spcAft>
                <a:spcPts val="0"/>
              </a:spcAft>
              <a:buClr>
                <a:srgbClr val="58595B"/>
              </a:buClr>
              <a:buSzPts val="1800"/>
              <a:buFont typeface="Arial"/>
              <a:buChar char="•"/>
              <a:defRPr sz="1400" b="0" i="0" u="none" strike="noStrike" cap="none">
                <a:solidFill>
                  <a:srgbClr val="58595B"/>
                </a:solidFill>
                <a:latin typeface="Helvetica Neue"/>
                <a:ea typeface="Helvetica Neue"/>
                <a:cs typeface="Helvetica Neue"/>
                <a:sym typeface="Helvetica Neue"/>
              </a:defRPr>
            </a:lvl5pPr>
            <a:lvl6pPr marL="3657509" marR="0" lvl="5" indent="-304792" algn="l" rtl="0" eaLnBrk="1" hangingPunct="1">
              <a:lnSpc>
                <a:spcPct val="90000"/>
              </a:lnSpc>
              <a:spcBef>
                <a:spcPts val="0"/>
              </a:spcBef>
              <a:spcAft>
                <a:spcPts val="0"/>
              </a:spcAft>
              <a:buClr>
                <a:schemeClr val="dk1"/>
              </a:buClr>
              <a:buSzPts val="1800"/>
              <a:buFont typeface="Arial"/>
              <a:buNone/>
              <a:defRPr sz="100" b="0" i="0" u="none" strike="noStrike" cap="none">
                <a:solidFill>
                  <a:schemeClr val="dk1"/>
                </a:solidFill>
                <a:latin typeface="Helvetica Neue"/>
                <a:ea typeface="Helvetica Neue"/>
                <a:cs typeface="Helvetica Neue"/>
                <a:sym typeface="Helvetica Neue"/>
              </a:defRPr>
            </a:lvl6pPr>
            <a:lvl7pPr marL="4267093" marR="0" lvl="6" indent="-457189" algn="l" rtl="0" eaLnBrk="1" hangingPunct="1">
              <a:lnSpc>
                <a:spcPct val="90000"/>
              </a:lnSpc>
              <a:spcBef>
                <a:spcPts val="800"/>
              </a:spcBef>
              <a:spcAft>
                <a:spcPts val="0"/>
              </a:spcAft>
              <a:buClr>
                <a:schemeClr val="dk1"/>
              </a:buClr>
              <a:buSzPts val="1800"/>
              <a:buFont typeface="Arial"/>
              <a:buChar char="•"/>
              <a:defRPr sz="5400" b="0" i="0" u="none" strike="noStrike" cap="none">
                <a:solidFill>
                  <a:schemeClr val="dk1"/>
                </a:solidFill>
                <a:latin typeface="Helvetica Neue"/>
                <a:ea typeface="Helvetica Neue"/>
                <a:cs typeface="Helvetica Neue"/>
                <a:sym typeface="Helvetica Neue"/>
              </a:defRPr>
            </a:lvl7pPr>
            <a:lvl8pPr marL="4876678" marR="0" lvl="7" indent="-457189" algn="l" rtl="0" eaLnBrk="1" hangingPunct="1">
              <a:lnSpc>
                <a:spcPct val="90000"/>
              </a:lnSpc>
              <a:spcBef>
                <a:spcPts val="800"/>
              </a:spcBef>
              <a:spcAft>
                <a:spcPts val="0"/>
              </a:spcAft>
              <a:buClr>
                <a:schemeClr val="dk1"/>
              </a:buClr>
              <a:buSzPts val="1800"/>
              <a:buFont typeface="Arial"/>
              <a:buChar char="•"/>
              <a:defRPr sz="100" b="0" i="0" u="none" strike="noStrike" cap="none">
                <a:solidFill>
                  <a:schemeClr val="dk1"/>
                </a:solidFill>
                <a:latin typeface="Helvetica Neue"/>
                <a:ea typeface="Helvetica Neue"/>
                <a:cs typeface="Helvetica Neue"/>
                <a:sym typeface="Helvetica Neue"/>
              </a:defRPr>
            </a:lvl8pPr>
            <a:lvl9pPr marL="5486263" marR="0" lvl="8" indent="-457189" algn="l" rtl="0" eaLnBrk="1" hangingPunct="1">
              <a:lnSpc>
                <a:spcPct val="90000"/>
              </a:lnSpc>
              <a:spcBef>
                <a:spcPts val="800"/>
              </a:spcBef>
              <a:spcAft>
                <a:spcPts val="0"/>
              </a:spcAft>
              <a:buClr>
                <a:schemeClr val="dk1"/>
              </a:buClr>
              <a:buSzPts val="1800"/>
              <a:buFont typeface="Arial"/>
              <a:buChar char="•"/>
              <a:defRPr sz="4150" b="0" i="0" u="none" strike="noStrike" cap="none">
                <a:solidFill>
                  <a:schemeClr val="dk1"/>
                </a:solidFill>
                <a:latin typeface="Helvetica Neue"/>
                <a:ea typeface="Helvetica Neue"/>
                <a:cs typeface="Helvetica Neue"/>
                <a:sym typeface="Helvetica Neue"/>
              </a:defRPr>
            </a:lvl9pPr>
          </a:lstStyle>
          <a:p>
            <a:pPr marL="304793" indent="0"/>
            <a:r>
              <a:rPr lang="en-US" sz="2400" b="0" kern="0">
                <a:solidFill>
                  <a:schemeClr val="tx1">
                    <a:lumMod val="50000"/>
                  </a:schemeClr>
                </a:solidFill>
              </a:rPr>
              <a:t>P8 depends on P7? </a:t>
            </a:r>
          </a:p>
          <a:p>
            <a:pPr marL="304793" indent="0"/>
            <a:r>
              <a:rPr lang="en-US" sz="2400" b="0" kern="0">
                <a:solidFill>
                  <a:schemeClr val="tx1">
                    <a:lumMod val="50000"/>
                  </a:schemeClr>
                </a:solidFill>
              </a:rPr>
              <a:t>[P1, P2, P3, P4, P5, P6, </a:t>
            </a:r>
            <a:r>
              <a:rPr lang="en-US" sz="2400" b="0" strike="sngStrike" kern="0">
                <a:solidFill>
                  <a:schemeClr val="tx1">
                    <a:lumMod val="50000"/>
                  </a:schemeClr>
                </a:solidFill>
              </a:rPr>
              <a:t>P7</a:t>
            </a:r>
            <a:r>
              <a:rPr lang="en-US" sz="2400" b="0" kern="0">
                <a:solidFill>
                  <a:schemeClr val="tx1">
                    <a:lumMod val="50000"/>
                  </a:schemeClr>
                </a:solidFill>
              </a:rPr>
              <a:t>, P8]</a:t>
            </a:r>
          </a:p>
        </p:txBody>
      </p:sp>
      <p:sp>
        <p:nvSpPr>
          <p:cNvPr id="8" name="Text Placeholder 3">
            <a:extLst>
              <a:ext uri="{FF2B5EF4-FFF2-40B4-BE49-F238E27FC236}">
                <a16:creationId xmlns:a16="http://schemas.microsoft.com/office/drawing/2014/main" id="{B870AC8C-CB92-7A77-0370-C426E3971EE1}"/>
              </a:ext>
            </a:extLst>
          </p:cNvPr>
          <p:cNvSpPr txBox="1">
            <a:spLocks/>
          </p:cNvSpPr>
          <p:nvPr/>
        </p:nvSpPr>
        <p:spPr>
          <a:xfrm>
            <a:off x="5800993" y="2601937"/>
            <a:ext cx="4677538" cy="99514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609585" marR="0" lvl="0" indent="-304792" algn="l" rtl="0" eaLnBrk="1" hangingPunct="1">
              <a:lnSpc>
                <a:spcPct val="100000"/>
              </a:lnSpc>
              <a:spcBef>
                <a:spcPts val="1000"/>
              </a:spcBef>
              <a:spcAft>
                <a:spcPts val="0"/>
              </a:spcAft>
              <a:buClr>
                <a:srgbClr val="58595B"/>
              </a:buClr>
              <a:buSzPts val="1400"/>
              <a:buFont typeface="Helvetica Neue"/>
              <a:buNone/>
              <a:defRPr sz="1400" b="1" i="0" u="none" strike="noStrike" cap="none">
                <a:solidFill>
                  <a:srgbClr val="58595B"/>
                </a:solidFill>
                <a:latin typeface="Helvetica Neue"/>
                <a:ea typeface="Helvetica Neue"/>
                <a:cs typeface="Helvetica Neue"/>
                <a:sym typeface="Helvetica Neue"/>
              </a:defRPr>
            </a:lvl1pPr>
            <a:lvl2pPr marL="1219170" marR="0" lvl="1" indent="-457189" algn="l" rtl="0" eaLnBrk="1" hangingPunct="1">
              <a:lnSpc>
                <a:spcPct val="90000"/>
              </a:lnSpc>
              <a:spcBef>
                <a:spcPts val="500"/>
              </a:spcBef>
              <a:spcAft>
                <a:spcPts val="0"/>
              </a:spcAft>
              <a:buClr>
                <a:srgbClr val="58595B"/>
              </a:buClr>
              <a:buSzPts val="1800"/>
              <a:buFont typeface="Arial"/>
              <a:buChar char="•"/>
              <a:defRPr sz="1400" b="0" i="0" u="none" strike="noStrike" cap="none">
                <a:solidFill>
                  <a:srgbClr val="58595B"/>
                </a:solidFill>
                <a:latin typeface="Helvetica Neue"/>
                <a:ea typeface="Helvetica Neue"/>
                <a:cs typeface="Helvetica Neue"/>
                <a:sym typeface="Helvetica Neue"/>
              </a:defRPr>
            </a:lvl2pPr>
            <a:lvl3pPr marL="1828754" marR="0" lvl="2" indent="-457189" algn="l" rtl="0" eaLnBrk="1" hangingPunct="1">
              <a:lnSpc>
                <a:spcPct val="90000"/>
              </a:lnSpc>
              <a:spcBef>
                <a:spcPts val="500"/>
              </a:spcBef>
              <a:spcAft>
                <a:spcPts val="0"/>
              </a:spcAft>
              <a:buClr>
                <a:srgbClr val="58595B"/>
              </a:buClr>
              <a:buSzPts val="1800"/>
              <a:buFont typeface="Arial"/>
              <a:buChar char="•"/>
              <a:defRPr sz="1400" b="0" i="0" u="none" strike="noStrike" cap="none">
                <a:solidFill>
                  <a:srgbClr val="58595B"/>
                </a:solidFill>
                <a:latin typeface="Helvetica Neue"/>
                <a:ea typeface="Helvetica Neue"/>
                <a:cs typeface="Helvetica Neue"/>
                <a:sym typeface="Helvetica Neue"/>
              </a:defRPr>
            </a:lvl3pPr>
            <a:lvl4pPr marL="2438339" marR="0" lvl="3" indent="-457189" algn="l" rtl="0" eaLnBrk="1" hangingPunct="1">
              <a:lnSpc>
                <a:spcPct val="90000"/>
              </a:lnSpc>
              <a:spcBef>
                <a:spcPts val="500"/>
              </a:spcBef>
              <a:spcAft>
                <a:spcPts val="0"/>
              </a:spcAft>
              <a:buClr>
                <a:srgbClr val="58595B"/>
              </a:buClr>
              <a:buSzPts val="1800"/>
              <a:buFont typeface="Arial"/>
              <a:buChar char="•"/>
              <a:defRPr sz="1400" b="0" i="0" u="none" strike="noStrike" cap="none">
                <a:solidFill>
                  <a:srgbClr val="58595B"/>
                </a:solidFill>
                <a:latin typeface="Helvetica Neue"/>
                <a:ea typeface="Helvetica Neue"/>
                <a:cs typeface="Helvetica Neue"/>
                <a:sym typeface="Helvetica Neue"/>
              </a:defRPr>
            </a:lvl4pPr>
            <a:lvl5pPr marL="3047924" marR="0" lvl="4" indent="-457189" algn="l" rtl="0" eaLnBrk="1" hangingPunct="1">
              <a:lnSpc>
                <a:spcPct val="90000"/>
              </a:lnSpc>
              <a:spcBef>
                <a:spcPts val="500"/>
              </a:spcBef>
              <a:spcAft>
                <a:spcPts val="0"/>
              </a:spcAft>
              <a:buClr>
                <a:srgbClr val="58595B"/>
              </a:buClr>
              <a:buSzPts val="1800"/>
              <a:buFont typeface="Arial"/>
              <a:buChar char="•"/>
              <a:defRPr sz="1400" b="0" i="0" u="none" strike="noStrike" cap="none">
                <a:solidFill>
                  <a:srgbClr val="58595B"/>
                </a:solidFill>
                <a:latin typeface="Helvetica Neue"/>
                <a:ea typeface="Helvetica Neue"/>
                <a:cs typeface="Helvetica Neue"/>
                <a:sym typeface="Helvetica Neue"/>
              </a:defRPr>
            </a:lvl5pPr>
            <a:lvl6pPr marL="3657509" marR="0" lvl="5" indent="-304792" algn="l" rtl="0" eaLnBrk="1" hangingPunct="1">
              <a:lnSpc>
                <a:spcPct val="90000"/>
              </a:lnSpc>
              <a:spcBef>
                <a:spcPts val="0"/>
              </a:spcBef>
              <a:spcAft>
                <a:spcPts val="0"/>
              </a:spcAft>
              <a:buClr>
                <a:schemeClr val="dk1"/>
              </a:buClr>
              <a:buSzPts val="1800"/>
              <a:buFont typeface="Arial"/>
              <a:buNone/>
              <a:defRPr sz="100" b="0" i="0" u="none" strike="noStrike" cap="none">
                <a:solidFill>
                  <a:schemeClr val="dk1"/>
                </a:solidFill>
                <a:latin typeface="Helvetica Neue"/>
                <a:ea typeface="Helvetica Neue"/>
                <a:cs typeface="Helvetica Neue"/>
                <a:sym typeface="Helvetica Neue"/>
              </a:defRPr>
            </a:lvl6pPr>
            <a:lvl7pPr marL="4267093" marR="0" lvl="6" indent="-457189" algn="l" rtl="0" eaLnBrk="1" hangingPunct="1">
              <a:lnSpc>
                <a:spcPct val="90000"/>
              </a:lnSpc>
              <a:spcBef>
                <a:spcPts val="800"/>
              </a:spcBef>
              <a:spcAft>
                <a:spcPts val="0"/>
              </a:spcAft>
              <a:buClr>
                <a:schemeClr val="dk1"/>
              </a:buClr>
              <a:buSzPts val="1800"/>
              <a:buFont typeface="Arial"/>
              <a:buChar char="•"/>
              <a:defRPr sz="5400" b="0" i="0" u="none" strike="noStrike" cap="none">
                <a:solidFill>
                  <a:schemeClr val="dk1"/>
                </a:solidFill>
                <a:latin typeface="Helvetica Neue"/>
                <a:ea typeface="Helvetica Neue"/>
                <a:cs typeface="Helvetica Neue"/>
                <a:sym typeface="Helvetica Neue"/>
              </a:defRPr>
            </a:lvl7pPr>
            <a:lvl8pPr marL="4876678" marR="0" lvl="7" indent="-457189" algn="l" rtl="0" eaLnBrk="1" hangingPunct="1">
              <a:lnSpc>
                <a:spcPct val="90000"/>
              </a:lnSpc>
              <a:spcBef>
                <a:spcPts val="800"/>
              </a:spcBef>
              <a:spcAft>
                <a:spcPts val="0"/>
              </a:spcAft>
              <a:buClr>
                <a:schemeClr val="dk1"/>
              </a:buClr>
              <a:buSzPts val="1800"/>
              <a:buFont typeface="Arial"/>
              <a:buChar char="•"/>
              <a:defRPr sz="100" b="0" i="0" u="none" strike="noStrike" cap="none">
                <a:solidFill>
                  <a:schemeClr val="dk1"/>
                </a:solidFill>
                <a:latin typeface="Helvetica Neue"/>
                <a:ea typeface="Helvetica Neue"/>
                <a:cs typeface="Helvetica Neue"/>
                <a:sym typeface="Helvetica Neue"/>
              </a:defRPr>
            </a:lvl8pPr>
            <a:lvl9pPr marL="5486263" marR="0" lvl="8" indent="-457189" algn="l" rtl="0" eaLnBrk="1" hangingPunct="1">
              <a:lnSpc>
                <a:spcPct val="90000"/>
              </a:lnSpc>
              <a:spcBef>
                <a:spcPts val="800"/>
              </a:spcBef>
              <a:spcAft>
                <a:spcPts val="0"/>
              </a:spcAft>
              <a:buClr>
                <a:schemeClr val="dk1"/>
              </a:buClr>
              <a:buSzPts val="1800"/>
              <a:buFont typeface="Arial"/>
              <a:buChar char="•"/>
              <a:defRPr sz="4150" b="0" i="0" u="none" strike="noStrike" cap="none">
                <a:solidFill>
                  <a:schemeClr val="dk1"/>
                </a:solidFill>
                <a:latin typeface="Helvetica Neue"/>
                <a:ea typeface="Helvetica Neue"/>
                <a:cs typeface="Helvetica Neue"/>
                <a:sym typeface="Helvetica Neue"/>
              </a:defRPr>
            </a:lvl9pPr>
          </a:lstStyle>
          <a:p>
            <a:pPr marL="304793" indent="0"/>
            <a:r>
              <a:rPr lang="en-US" sz="2400" b="0" kern="0">
                <a:solidFill>
                  <a:schemeClr val="tx1">
                    <a:lumMod val="50000"/>
                  </a:schemeClr>
                </a:solidFill>
              </a:rPr>
              <a:t>P8 depends on P6?</a:t>
            </a:r>
          </a:p>
          <a:p>
            <a:pPr marL="304793" indent="0"/>
            <a:r>
              <a:rPr lang="en-US" sz="2400" b="0" kern="0">
                <a:solidFill>
                  <a:schemeClr val="tx1">
                    <a:lumMod val="50000"/>
                  </a:schemeClr>
                </a:solidFill>
              </a:rPr>
              <a:t>[P1, P2, P3, P4, P5, </a:t>
            </a:r>
            <a:r>
              <a:rPr lang="en-US" sz="2400" b="0" strike="sngStrike" kern="0">
                <a:solidFill>
                  <a:schemeClr val="tx1">
                    <a:lumMod val="50000"/>
                  </a:schemeClr>
                </a:solidFill>
              </a:rPr>
              <a:t>P6</a:t>
            </a:r>
            <a:r>
              <a:rPr lang="en-US" sz="2400" b="0" kern="0">
                <a:solidFill>
                  <a:schemeClr val="tx1">
                    <a:lumMod val="50000"/>
                  </a:schemeClr>
                </a:solidFill>
              </a:rPr>
              <a:t>, </a:t>
            </a:r>
            <a:r>
              <a:rPr lang="en-US" sz="2400" b="0" kern="0">
                <a:solidFill>
                  <a:srgbClr val="FFC000"/>
                </a:solidFill>
              </a:rPr>
              <a:t>P7</a:t>
            </a:r>
            <a:r>
              <a:rPr lang="en-US" sz="2400" b="0" kern="0">
                <a:solidFill>
                  <a:schemeClr val="tx1">
                    <a:lumMod val="50000"/>
                  </a:schemeClr>
                </a:solidFill>
              </a:rPr>
              <a:t>, P8]</a:t>
            </a:r>
          </a:p>
        </p:txBody>
      </p:sp>
      <p:sp>
        <p:nvSpPr>
          <p:cNvPr id="21" name="Text Placeholder 3">
            <a:extLst>
              <a:ext uri="{FF2B5EF4-FFF2-40B4-BE49-F238E27FC236}">
                <a16:creationId xmlns:a16="http://schemas.microsoft.com/office/drawing/2014/main" id="{62A08079-E01D-6FF7-CFB8-F7EBA41B2752}"/>
              </a:ext>
            </a:extLst>
          </p:cNvPr>
          <p:cNvSpPr txBox="1">
            <a:spLocks/>
          </p:cNvSpPr>
          <p:nvPr/>
        </p:nvSpPr>
        <p:spPr>
          <a:xfrm>
            <a:off x="5795844" y="3736131"/>
            <a:ext cx="4677538" cy="1492716"/>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609585" marR="0" lvl="0" indent="-304792" algn="l" rtl="0" eaLnBrk="1" hangingPunct="1">
              <a:lnSpc>
                <a:spcPct val="100000"/>
              </a:lnSpc>
              <a:spcBef>
                <a:spcPts val="1000"/>
              </a:spcBef>
              <a:spcAft>
                <a:spcPts val="0"/>
              </a:spcAft>
              <a:buClr>
                <a:srgbClr val="58595B"/>
              </a:buClr>
              <a:buSzPts val="1400"/>
              <a:buFont typeface="Helvetica Neue"/>
              <a:buNone/>
              <a:defRPr sz="1400" b="1" i="0" u="none" strike="noStrike" cap="none">
                <a:solidFill>
                  <a:srgbClr val="58595B"/>
                </a:solidFill>
                <a:latin typeface="Helvetica Neue"/>
                <a:ea typeface="Helvetica Neue"/>
                <a:cs typeface="Helvetica Neue"/>
                <a:sym typeface="Helvetica Neue"/>
              </a:defRPr>
            </a:lvl1pPr>
            <a:lvl2pPr marL="1219170" marR="0" lvl="1" indent="-457189" algn="l" rtl="0" eaLnBrk="1" hangingPunct="1">
              <a:lnSpc>
                <a:spcPct val="90000"/>
              </a:lnSpc>
              <a:spcBef>
                <a:spcPts val="500"/>
              </a:spcBef>
              <a:spcAft>
                <a:spcPts val="0"/>
              </a:spcAft>
              <a:buClr>
                <a:srgbClr val="58595B"/>
              </a:buClr>
              <a:buSzPts val="1800"/>
              <a:buFont typeface="Arial"/>
              <a:buChar char="•"/>
              <a:defRPr sz="1400" b="0" i="0" u="none" strike="noStrike" cap="none">
                <a:solidFill>
                  <a:srgbClr val="58595B"/>
                </a:solidFill>
                <a:latin typeface="Helvetica Neue"/>
                <a:ea typeface="Helvetica Neue"/>
                <a:cs typeface="Helvetica Neue"/>
                <a:sym typeface="Helvetica Neue"/>
              </a:defRPr>
            </a:lvl2pPr>
            <a:lvl3pPr marL="1828754" marR="0" lvl="2" indent="-457189" algn="l" rtl="0" eaLnBrk="1" hangingPunct="1">
              <a:lnSpc>
                <a:spcPct val="90000"/>
              </a:lnSpc>
              <a:spcBef>
                <a:spcPts val="500"/>
              </a:spcBef>
              <a:spcAft>
                <a:spcPts val="0"/>
              </a:spcAft>
              <a:buClr>
                <a:srgbClr val="58595B"/>
              </a:buClr>
              <a:buSzPts val="1800"/>
              <a:buFont typeface="Arial"/>
              <a:buChar char="•"/>
              <a:defRPr sz="1400" b="0" i="0" u="none" strike="noStrike" cap="none">
                <a:solidFill>
                  <a:srgbClr val="58595B"/>
                </a:solidFill>
                <a:latin typeface="Helvetica Neue"/>
                <a:ea typeface="Helvetica Neue"/>
                <a:cs typeface="Helvetica Neue"/>
                <a:sym typeface="Helvetica Neue"/>
              </a:defRPr>
            </a:lvl3pPr>
            <a:lvl4pPr marL="2438339" marR="0" lvl="3" indent="-457189" algn="l" rtl="0" eaLnBrk="1" hangingPunct="1">
              <a:lnSpc>
                <a:spcPct val="90000"/>
              </a:lnSpc>
              <a:spcBef>
                <a:spcPts val="500"/>
              </a:spcBef>
              <a:spcAft>
                <a:spcPts val="0"/>
              </a:spcAft>
              <a:buClr>
                <a:srgbClr val="58595B"/>
              </a:buClr>
              <a:buSzPts val="1800"/>
              <a:buFont typeface="Arial"/>
              <a:buChar char="•"/>
              <a:defRPr sz="1400" b="0" i="0" u="none" strike="noStrike" cap="none">
                <a:solidFill>
                  <a:srgbClr val="58595B"/>
                </a:solidFill>
                <a:latin typeface="Helvetica Neue"/>
                <a:ea typeface="Helvetica Neue"/>
                <a:cs typeface="Helvetica Neue"/>
                <a:sym typeface="Helvetica Neue"/>
              </a:defRPr>
            </a:lvl4pPr>
            <a:lvl5pPr marL="3047924" marR="0" lvl="4" indent="-457189" algn="l" rtl="0" eaLnBrk="1" hangingPunct="1">
              <a:lnSpc>
                <a:spcPct val="90000"/>
              </a:lnSpc>
              <a:spcBef>
                <a:spcPts val="500"/>
              </a:spcBef>
              <a:spcAft>
                <a:spcPts val="0"/>
              </a:spcAft>
              <a:buClr>
                <a:srgbClr val="58595B"/>
              </a:buClr>
              <a:buSzPts val="1800"/>
              <a:buFont typeface="Arial"/>
              <a:buChar char="•"/>
              <a:defRPr sz="1400" b="0" i="0" u="none" strike="noStrike" cap="none">
                <a:solidFill>
                  <a:srgbClr val="58595B"/>
                </a:solidFill>
                <a:latin typeface="Helvetica Neue"/>
                <a:ea typeface="Helvetica Neue"/>
                <a:cs typeface="Helvetica Neue"/>
                <a:sym typeface="Helvetica Neue"/>
              </a:defRPr>
            </a:lvl5pPr>
            <a:lvl6pPr marL="3657509" marR="0" lvl="5" indent="-304792" algn="l" rtl="0" eaLnBrk="1" hangingPunct="1">
              <a:lnSpc>
                <a:spcPct val="90000"/>
              </a:lnSpc>
              <a:spcBef>
                <a:spcPts val="0"/>
              </a:spcBef>
              <a:spcAft>
                <a:spcPts val="0"/>
              </a:spcAft>
              <a:buClr>
                <a:schemeClr val="dk1"/>
              </a:buClr>
              <a:buSzPts val="1800"/>
              <a:buFont typeface="Arial"/>
              <a:buNone/>
              <a:defRPr sz="100" b="0" i="0" u="none" strike="noStrike" cap="none">
                <a:solidFill>
                  <a:schemeClr val="dk1"/>
                </a:solidFill>
                <a:latin typeface="Helvetica Neue"/>
                <a:ea typeface="Helvetica Neue"/>
                <a:cs typeface="Helvetica Neue"/>
                <a:sym typeface="Helvetica Neue"/>
              </a:defRPr>
            </a:lvl6pPr>
            <a:lvl7pPr marL="4267093" marR="0" lvl="6" indent="-457189" algn="l" rtl="0" eaLnBrk="1" hangingPunct="1">
              <a:lnSpc>
                <a:spcPct val="90000"/>
              </a:lnSpc>
              <a:spcBef>
                <a:spcPts val="800"/>
              </a:spcBef>
              <a:spcAft>
                <a:spcPts val="0"/>
              </a:spcAft>
              <a:buClr>
                <a:schemeClr val="dk1"/>
              </a:buClr>
              <a:buSzPts val="1800"/>
              <a:buFont typeface="Arial"/>
              <a:buChar char="•"/>
              <a:defRPr sz="5400" b="0" i="0" u="none" strike="noStrike" cap="none">
                <a:solidFill>
                  <a:schemeClr val="dk1"/>
                </a:solidFill>
                <a:latin typeface="Helvetica Neue"/>
                <a:ea typeface="Helvetica Neue"/>
                <a:cs typeface="Helvetica Neue"/>
                <a:sym typeface="Helvetica Neue"/>
              </a:defRPr>
            </a:lvl7pPr>
            <a:lvl8pPr marL="4876678" marR="0" lvl="7" indent="-457189" algn="l" rtl="0" eaLnBrk="1" hangingPunct="1">
              <a:lnSpc>
                <a:spcPct val="90000"/>
              </a:lnSpc>
              <a:spcBef>
                <a:spcPts val="800"/>
              </a:spcBef>
              <a:spcAft>
                <a:spcPts val="0"/>
              </a:spcAft>
              <a:buClr>
                <a:schemeClr val="dk1"/>
              </a:buClr>
              <a:buSzPts val="1800"/>
              <a:buFont typeface="Arial"/>
              <a:buChar char="•"/>
              <a:defRPr sz="100" b="0" i="0" u="none" strike="noStrike" cap="none">
                <a:solidFill>
                  <a:schemeClr val="dk1"/>
                </a:solidFill>
                <a:latin typeface="Helvetica Neue"/>
                <a:ea typeface="Helvetica Neue"/>
                <a:cs typeface="Helvetica Neue"/>
                <a:sym typeface="Helvetica Neue"/>
              </a:defRPr>
            </a:lvl8pPr>
            <a:lvl9pPr marL="5486263" marR="0" lvl="8" indent="-457189" algn="l" rtl="0" eaLnBrk="1" hangingPunct="1">
              <a:lnSpc>
                <a:spcPct val="90000"/>
              </a:lnSpc>
              <a:spcBef>
                <a:spcPts val="800"/>
              </a:spcBef>
              <a:spcAft>
                <a:spcPts val="0"/>
              </a:spcAft>
              <a:buClr>
                <a:schemeClr val="dk1"/>
              </a:buClr>
              <a:buSzPts val="1800"/>
              <a:buFont typeface="Arial"/>
              <a:buChar char="•"/>
              <a:defRPr sz="4150" b="0" i="0" u="none" strike="noStrike" cap="none">
                <a:solidFill>
                  <a:schemeClr val="dk1"/>
                </a:solidFill>
                <a:latin typeface="Helvetica Neue"/>
                <a:ea typeface="Helvetica Neue"/>
                <a:cs typeface="Helvetica Neue"/>
                <a:sym typeface="Helvetica Neue"/>
              </a:defRPr>
            </a:lvl9pPr>
          </a:lstStyle>
          <a:p>
            <a:pPr marL="304793" indent="0"/>
            <a:r>
              <a:rPr lang="en-US" sz="2400" b="0" kern="0">
                <a:solidFill>
                  <a:schemeClr val="tx1">
                    <a:lumMod val="50000"/>
                  </a:schemeClr>
                </a:solidFill>
              </a:rPr>
              <a:t>P8 depends on P5?</a:t>
            </a:r>
          </a:p>
          <a:p>
            <a:pPr marL="304793" indent="0"/>
            <a:r>
              <a:rPr lang="en-US" sz="2400" b="0" kern="0">
                <a:solidFill>
                  <a:schemeClr val="tx1">
                    <a:lumMod val="50000"/>
                  </a:schemeClr>
                </a:solidFill>
              </a:rPr>
              <a:t>[P1, P2, P3, P4, </a:t>
            </a:r>
            <a:r>
              <a:rPr lang="en-US" sz="2400" b="0" strike="sngStrike" kern="0">
                <a:solidFill>
                  <a:schemeClr val="tx1">
                    <a:lumMod val="50000"/>
                  </a:schemeClr>
                </a:solidFill>
              </a:rPr>
              <a:t>P5</a:t>
            </a:r>
            <a:r>
              <a:rPr lang="en-US" sz="2400" b="0" kern="0">
                <a:solidFill>
                  <a:schemeClr val="tx1">
                    <a:lumMod val="50000"/>
                  </a:schemeClr>
                </a:solidFill>
              </a:rPr>
              <a:t>, </a:t>
            </a:r>
            <a:r>
              <a:rPr lang="en-US" sz="2400" b="0" strike="sngStrike" kern="0">
                <a:solidFill>
                  <a:schemeClr val="tx1">
                    <a:lumMod val="50000"/>
                  </a:schemeClr>
                </a:solidFill>
              </a:rPr>
              <a:t>P6</a:t>
            </a:r>
            <a:r>
              <a:rPr lang="en-US" sz="2400" b="0" kern="0">
                <a:solidFill>
                  <a:schemeClr val="tx1">
                    <a:lumMod val="50000"/>
                  </a:schemeClr>
                </a:solidFill>
              </a:rPr>
              <a:t>, </a:t>
            </a:r>
            <a:r>
              <a:rPr lang="en-US" sz="2400" b="0" kern="0">
                <a:solidFill>
                  <a:srgbClr val="FFC000"/>
                </a:solidFill>
              </a:rPr>
              <a:t>P7</a:t>
            </a:r>
            <a:r>
              <a:rPr lang="en-US" sz="2400" b="0" kern="0">
                <a:solidFill>
                  <a:schemeClr val="tx1">
                    <a:lumMod val="50000"/>
                  </a:schemeClr>
                </a:solidFill>
              </a:rPr>
              <a:t>, P8]</a:t>
            </a:r>
          </a:p>
          <a:p>
            <a:pPr marL="304793" indent="0"/>
            <a:endParaRPr lang="en-US" sz="2400" b="0" kern="0">
              <a:solidFill>
                <a:schemeClr val="tx1">
                  <a:lumMod val="50000"/>
                </a:schemeClr>
              </a:solidFill>
            </a:endParaRPr>
          </a:p>
        </p:txBody>
      </p:sp>
      <p:sp>
        <p:nvSpPr>
          <p:cNvPr id="22" name="Text Placeholder 3">
            <a:extLst>
              <a:ext uri="{FF2B5EF4-FFF2-40B4-BE49-F238E27FC236}">
                <a16:creationId xmlns:a16="http://schemas.microsoft.com/office/drawing/2014/main" id="{684650BF-DBA0-F038-9113-4EBB5346CA65}"/>
              </a:ext>
            </a:extLst>
          </p:cNvPr>
          <p:cNvSpPr txBox="1">
            <a:spLocks/>
          </p:cNvSpPr>
          <p:nvPr/>
        </p:nvSpPr>
        <p:spPr>
          <a:xfrm>
            <a:off x="5795844" y="4935782"/>
            <a:ext cx="4677538" cy="497572"/>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609585" marR="0" lvl="0" indent="-304792" algn="l" rtl="0" eaLnBrk="1" hangingPunct="1">
              <a:lnSpc>
                <a:spcPct val="100000"/>
              </a:lnSpc>
              <a:spcBef>
                <a:spcPts val="1000"/>
              </a:spcBef>
              <a:spcAft>
                <a:spcPts val="0"/>
              </a:spcAft>
              <a:buClr>
                <a:srgbClr val="58595B"/>
              </a:buClr>
              <a:buSzPts val="1400"/>
              <a:buFont typeface="Helvetica Neue"/>
              <a:buNone/>
              <a:defRPr sz="1400" b="1" i="0" u="none" strike="noStrike" cap="none">
                <a:solidFill>
                  <a:srgbClr val="58595B"/>
                </a:solidFill>
                <a:latin typeface="Helvetica Neue"/>
                <a:ea typeface="Helvetica Neue"/>
                <a:cs typeface="Helvetica Neue"/>
                <a:sym typeface="Helvetica Neue"/>
              </a:defRPr>
            </a:lvl1pPr>
            <a:lvl2pPr marL="1219170" marR="0" lvl="1" indent="-457189" algn="l" rtl="0" eaLnBrk="1" hangingPunct="1">
              <a:lnSpc>
                <a:spcPct val="90000"/>
              </a:lnSpc>
              <a:spcBef>
                <a:spcPts val="500"/>
              </a:spcBef>
              <a:spcAft>
                <a:spcPts val="0"/>
              </a:spcAft>
              <a:buClr>
                <a:srgbClr val="58595B"/>
              </a:buClr>
              <a:buSzPts val="1800"/>
              <a:buFont typeface="Arial"/>
              <a:buChar char="•"/>
              <a:defRPr sz="1400" b="0" i="0" u="none" strike="noStrike" cap="none">
                <a:solidFill>
                  <a:srgbClr val="58595B"/>
                </a:solidFill>
                <a:latin typeface="Helvetica Neue"/>
                <a:ea typeface="Helvetica Neue"/>
                <a:cs typeface="Helvetica Neue"/>
                <a:sym typeface="Helvetica Neue"/>
              </a:defRPr>
            </a:lvl2pPr>
            <a:lvl3pPr marL="1828754" marR="0" lvl="2" indent="-457189" algn="l" rtl="0" eaLnBrk="1" hangingPunct="1">
              <a:lnSpc>
                <a:spcPct val="90000"/>
              </a:lnSpc>
              <a:spcBef>
                <a:spcPts val="500"/>
              </a:spcBef>
              <a:spcAft>
                <a:spcPts val="0"/>
              </a:spcAft>
              <a:buClr>
                <a:srgbClr val="58595B"/>
              </a:buClr>
              <a:buSzPts val="1800"/>
              <a:buFont typeface="Arial"/>
              <a:buChar char="•"/>
              <a:defRPr sz="1400" b="0" i="0" u="none" strike="noStrike" cap="none">
                <a:solidFill>
                  <a:srgbClr val="58595B"/>
                </a:solidFill>
                <a:latin typeface="Helvetica Neue"/>
                <a:ea typeface="Helvetica Neue"/>
                <a:cs typeface="Helvetica Neue"/>
                <a:sym typeface="Helvetica Neue"/>
              </a:defRPr>
            </a:lvl3pPr>
            <a:lvl4pPr marL="2438339" marR="0" lvl="3" indent="-457189" algn="l" rtl="0" eaLnBrk="1" hangingPunct="1">
              <a:lnSpc>
                <a:spcPct val="90000"/>
              </a:lnSpc>
              <a:spcBef>
                <a:spcPts val="500"/>
              </a:spcBef>
              <a:spcAft>
                <a:spcPts val="0"/>
              </a:spcAft>
              <a:buClr>
                <a:srgbClr val="58595B"/>
              </a:buClr>
              <a:buSzPts val="1800"/>
              <a:buFont typeface="Arial"/>
              <a:buChar char="•"/>
              <a:defRPr sz="1400" b="0" i="0" u="none" strike="noStrike" cap="none">
                <a:solidFill>
                  <a:srgbClr val="58595B"/>
                </a:solidFill>
                <a:latin typeface="Helvetica Neue"/>
                <a:ea typeface="Helvetica Neue"/>
                <a:cs typeface="Helvetica Neue"/>
                <a:sym typeface="Helvetica Neue"/>
              </a:defRPr>
            </a:lvl4pPr>
            <a:lvl5pPr marL="3047924" marR="0" lvl="4" indent="-457189" algn="l" rtl="0" eaLnBrk="1" hangingPunct="1">
              <a:lnSpc>
                <a:spcPct val="90000"/>
              </a:lnSpc>
              <a:spcBef>
                <a:spcPts val="500"/>
              </a:spcBef>
              <a:spcAft>
                <a:spcPts val="0"/>
              </a:spcAft>
              <a:buClr>
                <a:srgbClr val="58595B"/>
              </a:buClr>
              <a:buSzPts val="1800"/>
              <a:buFont typeface="Arial"/>
              <a:buChar char="•"/>
              <a:defRPr sz="1400" b="0" i="0" u="none" strike="noStrike" cap="none">
                <a:solidFill>
                  <a:srgbClr val="58595B"/>
                </a:solidFill>
                <a:latin typeface="Helvetica Neue"/>
                <a:ea typeface="Helvetica Neue"/>
                <a:cs typeface="Helvetica Neue"/>
                <a:sym typeface="Helvetica Neue"/>
              </a:defRPr>
            </a:lvl5pPr>
            <a:lvl6pPr marL="3657509" marR="0" lvl="5" indent="-304792" algn="l" rtl="0" eaLnBrk="1" hangingPunct="1">
              <a:lnSpc>
                <a:spcPct val="90000"/>
              </a:lnSpc>
              <a:spcBef>
                <a:spcPts val="0"/>
              </a:spcBef>
              <a:spcAft>
                <a:spcPts val="0"/>
              </a:spcAft>
              <a:buClr>
                <a:schemeClr val="dk1"/>
              </a:buClr>
              <a:buSzPts val="1800"/>
              <a:buFont typeface="Arial"/>
              <a:buNone/>
              <a:defRPr sz="100" b="0" i="0" u="none" strike="noStrike" cap="none">
                <a:solidFill>
                  <a:schemeClr val="dk1"/>
                </a:solidFill>
                <a:latin typeface="Helvetica Neue"/>
                <a:ea typeface="Helvetica Neue"/>
                <a:cs typeface="Helvetica Neue"/>
                <a:sym typeface="Helvetica Neue"/>
              </a:defRPr>
            </a:lvl6pPr>
            <a:lvl7pPr marL="4267093" marR="0" lvl="6" indent="-457189" algn="l" rtl="0" eaLnBrk="1" hangingPunct="1">
              <a:lnSpc>
                <a:spcPct val="90000"/>
              </a:lnSpc>
              <a:spcBef>
                <a:spcPts val="800"/>
              </a:spcBef>
              <a:spcAft>
                <a:spcPts val="0"/>
              </a:spcAft>
              <a:buClr>
                <a:schemeClr val="dk1"/>
              </a:buClr>
              <a:buSzPts val="1800"/>
              <a:buFont typeface="Arial"/>
              <a:buChar char="•"/>
              <a:defRPr sz="5400" b="0" i="0" u="none" strike="noStrike" cap="none">
                <a:solidFill>
                  <a:schemeClr val="dk1"/>
                </a:solidFill>
                <a:latin typeface="Helvetica Neue"/>
                <a:ea typeface="Helvetica Neue"/>
                <a:cs typeface="Helvetica Neue"/>
                <a:sym typeface="Helvetica Neue"/>
              </a:defRPr>
            </a:lvl7pPr>
            <a:lvl8pPr marL="4876678" marR="0" lvl="7" indent="-457189" algn="l" rtl="0" eaLnBrk="1" hangingPunct="1">
              <a:lnSpc>
                <a:spcPct val="90000"/>
              </a:lnSpc>
              <a:spcBef>
                <a:spcPts val="800"/>
              </a:spcBef>
              <a:spcAft>
                <a:spcPts val="0"/>
              </a:spcAft>
              <a:buClr>
                <a:schemeClr val="dk1"/>
              </a:buClr>
              <a:buSzPts val="1800"/>
              <a:buFont typeface="Arial"/>
              <a:buChar char="•"/>
              <a:defRPr sz="100" b="0" i="0" u="none" strike="noStrike" cap="none">
                <a:solidFill>
                  <a:schemeClr val="dk1"/>
                </a:solidFill>
                <a:latin typeface="Helvetica Neue"/>
                <a:ea typeface="Helvetica Neue"/>
                <a:cs typeface="Helvetica Neue"/>
                <a:sym typeface="Helvetica Neue"/>
              </a:defRPr>
            </a:lvl8pPr>
            <a:lvl9pPr marL="5486263" marR="0" lvl="8" indent="-457189" algn="l" rtl="0" eaLnBrk="1" hangingPunct="1">
              <a:lnSpc>
                <a:spcPct val="90000"/>
              </a:lnSpc>
              <a:spcBef>
                <a:spcPts val="800"/>
              </a:spcBef>
              <a:spcAft>
                <a:spcPts val="0"/>
              </a:spcAft>
              <a:buClr>
                <a:schemeClr val="dk1"/>
              </a:buClr>
              <a:buSzPts val="1800"/>
              <a:buFont typeface="Arial"/>
              <a:buChar char="•"/>
              <a:defRPr sz="4150" b="0" i="0" u="none" strike="noStrike" cap="none">
                <a:solidFill>
                  <a:schemeClr val="dk1"/>
                </a:solidFill>
                <a:latin typeface="Helvetica Neue"/>
                <a:ea typeface="Helvetica Neue"/>
                <a:cs typeface="Helvetica Neue"/>
                <a:sym typeface="Helvetica Neue"/>
              </a:defRPr>
            </a:lvl9pPr>
          </a:lstStyle>
          <a:p>
            <a:pPr marL="304793" indent="0"/>
            <a:r>
              <a:rPr lang="en-US" sz="2400" b="0" kern="0">
                <a:solidFill>
                  <a:schemeClr val="tx1">
                    <a:lumMod val="50000"/>
                  </a:schemeClr>
                </a:solidFill>
              </a:rPr>
              <a:t>…</a:t>
            </a:r>
          </a:p>
        </p:txBody>
      </p:sp>
      <p:sp>
        <p:nvSpPr>
          <p:cNvPr id="23" name="Text Placeholder 3">
            <a:extLst>
              <a:ext uri="{FF2B5EF4-FFF2-40B4-BE49-F238E27FC236}">
                <a16:creationId xmlns:a16="http://schemas.microsoft.com/office/drawing/2014/main" id="{83641A4B-E484-F519-5783-F6CD1CAA7D57}"/>
              </a:ext>
            </a:extLst>
          </p:cNvPr>
          <p:cNvSpPr txBox="1">
            <a:spLocks/>
          </p:cNvSpPr>
          <p:nvPr/>
        </p:nvSpPr>
        <p:spPr>
          <a:xfrm>
            <a:off x="5795844" y="5433354"/>
            <a:ext cx="5498232" cy="497572"/>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609585" marR="0" lvl="0" indent="-304792" algn="l" rtl="0" eaLnBrk="1" hangingPunct="1">
              <a:lnSpc>
                <a:spcPct val="100000"/>
              </a:lnSpc>
              <a:spcBef>
                <a:spcPts val="1000"/>
              </a:spcBef>
              <a:spcAft>
                <a:spcPts val="0"/>
              </a:spcAft>
              <a:buClr>
                <a:srgbClr val="58595B"/>
              </a:buClr>
              <a:buSzPts val="1400"/>
              <a:buFont typeface="Helvetica Neue"/>
              <a:buNone/>
              <a:defRPr sz="1400" b="1" i="0" u="none" strike="noStrike" cap="none">
                <a:solidFill>
                  <a:srgbClr val="58595B"/>
                </a:solidFill>
                <a:latin typeface="Helvetica Neue"/>
                <a:ea typeface="Helvetica Neue"/>
                <a:cs typeface="Helvetica Neue"/>
                <a:sym typeface="Helvetica Neue"/>
              </a:defRPr>
            </a:lvl1pPr>
            <a:lvl2pPr marL="1219170" marR="0" lvl="1" indent="-457189" algn="l" rtl="0" eaLnBrk="1" hangingPunct="1">
              <a:lnSpc>
                <a:spcPct val="90000"/>
              </a:lnSpc>
              <a:spcBef>
                <a:spcPts val="500"/>
              </a:spcBef>
              <a:spcAft>
                <a:spcPts val="0"/>
              </a:spcAft>
              <a:buClr>
                <a:srgbClr val="58595B"/>
              </a:buClr>
              <a:buSzPts val="1800"/>
              <a:buFont typeface="Arial"/>
              <a:buChar char="•"/>
              <a:defRPr sz="1400" b="0" i="0" u="none" strike="noStrike" cap="none">
                <a:solidFill>
                  <a:srgbClr val="58595B"/>
                </a:solidFill>
                <a:latin typeface="Helvetica Neue"/>
                <a:ea typeface="Helvetica Neue"/>
                <a:cs typeface="Helvetica Neue"/>
                <a:sym typeface="Helvetica Neue"/>
              </a:defRPr>
            </a:lvl2pPr>
            <a:lvl3pPr marL="1828754" marR="0" lvl="2" indent="-457189" algn="l" rtl="0" eaLnBrk="1" hangingPunct="1">
              <a:lnSpc>
                <a:spcPct val="90000"/>
              </a:lnSpc>
              <a:spcBef>
                <a:spcPts val="500"/>
              </a:spcBef>
              <a:spcAft>
                <a:spcPts val="0"/>
              </a:spcAft>
              <a:buClr>
                <a:srgbClr val="58595B"/>
              </a:buClr>
              <a:buSzPts val="1800"/>
              <a:buFont typeface="Arial"/>
              <a:buChar char="•"/>
              <a:defRPr sz="1400" b="0" i="0" u="none" strike="noStrike" cap="none">
                <a:solidFill>
                  <a:srgbClr val="58595B"/>
                </a:solidFill>
                <a:latin typeface="Helvetica Neue"/>
                <a:ea typeface="Helvetica Neue"/>
                <a:cs typeface="Helvetica Neue"/>
                <a:sym typeface="Helvetica Neue"/>
              </a:defRPr>
            </a:lvl3pPr>
            <a:lvl4pPr marL="2438339" marR="0" lvl="3" indent="-457189" algn="l" rtl="0" eaLnBrk="1" hangingPunct="1">
              <a:lnSpc>
                <a:spcPct val="90000"/>
              </a:lnSpc>
              <a:spcBef>
                <a:spcPts val="500"/>
              </a:spcBef>
              <a:spcAft>
                <a:spcPts val="0"/>
              </a:spcAft>
              <a:buClr>
                <a:srgbClr val="58595B"/>
              </a:buClr>
              <a:buSzPts val="1800"/>
              <a:buFont typeface="Arial"/>
              <a:buChar char="•"/>
              <a:defRPr sz="1400" b="0" i="0" u="none" strike="noStrike" cap="none">
                <a:solidFill>
                  <a:srgbClr val="58595B"/>
                </a:solidFill>
                <a:latin typeface="Helvetica Neue"/>
                <a:ea typeface="Helvetica Neue"/>
                <a:cs typeface="Helvetica Neue"/>
                <a:sym typeface="Helvetica Neue"/>
              </a:defRPr>
            </a:lvl4pPr>
            <a:lvl5pPr marL="3047924" marR="0" lvl="4" indent="-457189" algn="l" rtl="0" eaLnBrk="1" hangingPunct="1">
              <a:lnSpc>
                <a:spcPct val="90000"/>
              </a:lnSpc>
              <a:spcBef>
                <a:spcPts val="500"/>
              </a:spcBef>
              <a:spcAft>
                <a:spcPts val="0"/>
              </a:spcAft>
              <a:buClr>
                <a:srgbClr val="58595B"/>
              </a:buClr>
              <a:buSzPts val="1800"/>
              <a:buFont typeface="Arial"/>
              <a:buChar char="•"/>
              <a:defRPr sz="1400" b="0" i="0" u="none" strike="noStrike" cap="none">
                <a:solidFill>
                  <a:srgbClr val="58595B"/>
                </a:solidFill>
                <a:latin typeface="Helvetica Neue"/>
                <a:ea typeface="Helvetica Neue"/>
                <a:cs typeface="Helvetica Neue"/>
                <a:sym typeface="Helvetica Neue"/>
              </a:defRPr>
            </a:lvl5pPr>
            <a:lvl6pPr marL="3657509" marR="0" lvl="5" indent="-304792" algn="l" rtl="0" eaLnBrk="1" hangingPunct="1">
              <a:lnSpc>
                <a:spcPct val="90000"/>
              </a:lnSpc>
              <a:spcBef>
                <a:spcPts val="0"/>
              </a:spcBef>
              <a:spcAft>
                <a:spcPts val="0"/>
              </a:spcAft>
              <a:buClr>
                <a:schemeClr val="dk1"/>
              </a:buClr>
              <a:buSzPts val="1800"/>
              <a:buFont typeface="Arial"/>
              <a:buNone/>
              <a:defRPr sz="100" b="0" i="0" u="none" strike="noStrike" cap="none">
                <a:solidFill>
                  <a:schemeClr val="dk1"/>
                </a:solidFill>
                <a:latin typeface="Helvetica Neue"/>
                <a:ea typeface="Helvetica Neue"/>
                <a:cs typeface="Helvetica Neue"/>
                <a:sym typeface="Helvetica Neue"/>
              </a:defRPr>
            </a:lvl6pPr>
            <a:lvl7pPr marL="4267093" marR="0" lvl="6" indent="-457189" algn="l" rtl="0" eaLnBrk="1" hangingPunct="1">
              <a:lnSpc>
                <a:spcPct val="90000"/>
              </a:lnSpc>
              <a:spcBef>
                <a:spcPts val="800"/>
              </a:spcBef>
              <a:spcAft>
                <a:spcPts val="0"/>
              </a:spcAft>
              <a:buClr>
                <a:schemeClr val="dk1"/>
              </a:buClr>
              <a:buSzPts val="1800"/>
              <a:buFont typeface="Arial"/>
              <a:buChar char="•"/>
              <a:defRPr sz="5400" b="0" i="0" u="none" strike="noStrike" cap="none">
                <a:solidFill>
                  <a:schemeClr val="dk1"/>
                </a:solidFill>
                <a:latin typeface="Helvetica Neue"/>
                <a:ea typeface="Helvetica Neue"/>
                <a:cs typeface="Helvetica Neue"/>
                <a:sym typeface="Helvetica Neue"/>
              </a:defRPr>
            </a:lvl7pPr>
            <a:lvl8pPr marL="4876678" marR="0" lvl="7" indent="-457189" algn="l" rtl="0" eaLnBrk="1" hangingPunct="1">
              <a:lnSpc>
                <a:spcPct val="90000"/>
              </a:lnSpc>
              <a:spcBef>
                <a:spcPts val="800"/>
              </a:spcBef>
              <a:spcAft>
                <a:spcPts val="0"/>
              </a:spcAft>
              <a:buClr>
                <a:schemeClr val="dk1"/>
              </a:buClr>
              <a:buSzPts val="1800"/>
              <a:buFont typeface="Arial"/>
              <a:buChar char="•"/>
              <a:defRPr sz="100" b="0" i="0" u="none" strike="noStrike" cap="none">
                <a:solidFill>
                  <a:schemeClr val="dk1"/>
                </a:solidFill>
                <a:latin typeface="Helvetica Neue"/>
                <a:ea typeface="Helvetica Neue"/>
                <a:cs typeface="Helvetica Neue"/>
                <a:sym typeface="Helvetica Neue"/>
              </a:defRPr>
            </a:lvl8pPr>
            <a:lvl9pPr marL="5486263" marR="0" lvl="8" indent="-457189" algn="l" rtl="0" eaLnBrk="1" hangingPunct="1">
              <a:lnSpc>
                <a:spcPct val="90000"/>
              </a:lnSpc>
              <a:spcBef>
                <a:spcPts val="800"/>
              </a:spcBef>
              <a:spcAft>
                <a:spcPts val="0"/>
              </a:spcAft>
              <a:buClr>
                <a:schemeClr val="dk1"/>
              </a:buClr>
              <a:buSzPts val="1800"/>
              <a:buFont typeface="Arial"/>
              <a:buChar char="•"/>
              <a:defRPr sz="4150" b="0" i="0" u="none" strike="noStrike" cap="none">
                <a:solidFill>
                  <a:schemeClr val="dk1"/>
                </a:solidFill>
                <a:latin typeface="Helvetica Neue"/>
                <a:ea typeface="Helvetica Neue"/>
                <a:cs typeface="Helvetica Neue"/>
                <a:sym typeface="Helvetica Neue"/>
              </a:defRPr>
            </a:lvl9pPr>
          </a:lstStyle>
          <a:p>
            <a:pPr marL="304793" indent="0"/>
            <a:r>
              <a:rPr lang="en-US" sz="2400" b="0" kern="0">
                <a:solidFill>
                  <a:schemeClr val="tx1">
                    <a:lumMod val="50000"/>
                  </a:schemeClr>
                </a:solidFill>
              </a:rPr>
              <a:t>Time complexity: O(2^n) -&gt; O(n^2)</a:t>
            </a:r>
          </a:p>
        </p:txBody>
      </p:sp>
      <p:sp>
        <p:nvSpPr>
          <p:cNvPr id="24" name="Right Arrow 23">
            <a:extLst>
              <a:ext uri="{FF2B5EF4-FFF2-40B4-BE49-F238E27FC236}">
                <a16:creationId xmlns:a16="http://schemas.microsoft.com/office/drawing/2014/main" id="{25E3704F-C56E-1414-43C9-B76D7D4E4C25}"/>
              </a:ext>
            </a:extLst>
          </p:cNvPr>
          <p:cNvSpPr/>
          <p:nvPr/>
        </p:nvSpPr>
        <p:spPr>
          <a:xfrm>
            <a:off x="370703" y="5523471"/>
            <a:ext cx="482735" cy="30671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a:extLst>
              <a:ext uri="{FF2B5EF4-FFF2-40B4-BE49-F238E27FC236}">
                <a16:creationId xmlns:a16="http://schemas.microsoft.com/office/drawing/2014/main" id="{0853338B-2981-FFAE-8DD5-80F1A64CDF95}"/>
              </a:ext>
            </a:extLst>
          </p:cNvPr>
          <p:cNvSpPr/>
          <p:nvPr/>
        </p:nvSpPr>
        <p:spPr>
          <a:xfrm>
            <a:off x="370703" y="4970646"/>
            <a:ext cx="482735" cy="30671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923943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par>
                                <p:cTn id="59" presetID="1" presetClass="exit" presetSubtype="0" fill="hold" grpId="0" nodeType="withEffect">
                                  <p:stCondLst>
                                    <p:cond delay="0"/>
                                  </p:stCondLst>
                                  <p:childTnLst>
                                    <p:set>
                                      <p:cBhvr>
                                        <p:cTn id="60" dur="1" fill="hold">
                                          <p:stCondLst>
                                            <p:cond delay="0"/>
                                          </p:stCondLst>
                                        </p:cTn>
                                        <p:tgtEl>
                                          <p:spTgt spid="15"/>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3" grpId="0" animBg="1"/>
      <p:bldP spid="13" grpId="1" animBg="1"/>
      <p:bldP spid="15" grpId="0" animBg="1"/>
      <p:bldP spid="18" grpId="0" build="p"/>
      <p:bldP spid="8" grpId="0" build="p"/>
      <p:bldP spid="21" grpId="0" build="p"/>
      <p:bldP spid="22" grpId="0" build="p"/>
      <p:bldP spid="23" grpId="0" build="p"/>
      <p:bldP spid="24" grpId="0" animBg="1"/>
      <p:bldP spid="24" grpId="1" animBg="1"/>
      <p:bldP spid="2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4D2F8-B0F6-7D32-BB9C-705B5E571E4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9060D0A-DC55-8DD5-C74C-5F74DB670246}"/>
              </a:ext>
            </a:extLst>
          </p:cNvPr>
          <p:cNvSpPr>
            <a:spLocks noGrp="1"/>
          </p:cNvSpPr>
          <p:nvPr>
            <p:ph type="sldNum" idx="12"/>
          </p:nvPr>
        </p:nvSpPr>
        <p:spPr/>
        <p:txBody>
          <a:bodyPr/>
          <a:lstStyle/>
          <a:p>
            <a:fld id="{00000000-1234-1234-1234-123412341234}" type="slidenum">
              <a:rPr lang="en-US" smtClean="0"/>
              <a:pPr/>
              <a:t>55</a:t>
            </a:fld>
            <a:endParaRPr lang="en-US"/>
          </a:p>
        </p:txBody>
      </p:sp>
      <p:sp>
        <p:nvSpPr>
          <p:cNvPr id="3" name="Title 2">
            <a:extLst>
              <a:ext uri="{FF2B5EF4-FFF2-40B4-BE49-F238E27FC236}">
                <a16:creationId xmlns:a16="http://schemas.microsoft.com/office/drawing/2014/main" id="{2F103C5D-DB0B-C796-F61C-73EA07CFE9DB}"/>
              </a:ext>
            </a:extLst>
          </p:cNvPr>
          <p:cNvSpPr>
            <a:spLocks noGrp="1"/>
          </p:cNvSpPr>
          <p:nvPr>
            <p:ph type="title"/>
          </p:nvPr>
        </p:nvSpPr>
        <p:spPr>
          <a:xfrm>
            <a:off x="853438" y="622043"/>
            <a:ext cx="11059888" cy="387798"/>
          </a:xfrm>
        </p:spPr>
        <p:txBody>
          <a:bodyPr/>
          <a:lstStyle/>
          <a:p>
            <a:r>
              <a:rPr lang="en-US">
                <a:solidFill>
                  <a:schemeClr val="tx1">
                    <a:lumMod val="50000"/>
                  </a:schemeClr>
                </a:solidFill>
              </a:rPr>
              <a:t>Approach 3: Dual Dimensional Reduction</a:t>
            </a:r>
          </a:p>
        </p:txBody>
      </p:sp>
      <p:sp>
        <p:nvSpPr>
          <p:cNvPr id="2" name="Rectangle 1">
            <a:extLst>
              <a:ext uri="{FF2B5EF4-FFF2-40B4-BE49-F238E27FC236}">
                <a16:creationId xmlns:a16="http://schemas.microsoft.com/office/drawing/2014/main" id="{8A978E19-10C7-4398-7411-B6883BDA93A4}"/>
              </a:ext>
            </a:extLst>
          </p:cNvPr>
          <p:cNvSpPr/>
          <p:nvPr/>
        </p:nvSpPr>
        <p:spPr>
          <a:xfrm>
            <a:off x="853438" y="1515295"/>
            <a:ext cx="5821682" cy="355309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err="1">
                <a:solidFill>
                  <a:schemeClr val="tx1">
                    <a:lumMod val="50000"/>
                  </a:schemeClr>
                </a:solidFill>
              </a:rPr>
              <a:t>func.func</a:t>
            </a:r>
            <a:r>
              <a:rPr lang="en-US">
                <a:solidFill>
                  <a:schemeClr val="tx1">
                    <a:lumMod val="50000"/>
                  </a:schemeClr>
                </a:solidFill>
              </a:rPr>
              <a:t> @main() {</a:t>
            </a:r>
          </a:p>
          <a:p>
            <a:r>
              <a:rPr lang="en-US">
                <a:solidFill>
                  <a:schemeClr val="tx1">
                    <a:lumMod val="50000"/>
                  </a:schemeClr>
                </a:solidFill>
              </a:rPr>
              <a:t>…</a:t>
            </a:r>
          </a:p>
          <a:p>
            <a:r>
              <a:rPr lang="en-US">
                <a:solidFill>
                  <a:schemeClr val="tx1">
                    <a:lumMod val="50000"/>
                  </a:schemeClr>
                </a:solidFill>
              </a:rPr>
              <a:t> call @</a:t>
            </a:r>
            <a:r>
              <a:rPr lang="en-US" err="1">
                <a:solidFill>
                  <a:schemeClr val="tx1">
                    <a:lumMod val="50000"/>
                  </a:schemeClr>
                </a:solidFill>
              </a:rPr>
              <a:t>matmul</a:t>
            </a:r>
            <a:r>
              <a:rPr lang="en-US">
                <a:solidFill>
                  <a:schemeClr val="tx1">
                    <a:lumMod val="50000"/>
                  </a:schemeClr>
                </a:solidFill>
              </a:rPr>
              <a:t>(%2, %0, %1):(</a:t>
            </a:r>
            <a:r>
              <a:rPr lang="en-US" err="1">
                <a:solidFill>
                  <a:schemeClr val="tx1">
                    <a:lumMod val="50000"/>
                  </a:schemeClr>
                </a:solidFill>
              </a:rPr>
              <a:t>memref</a:t>
            </a:r>
            <a:r>
              <a:rPr lang="en-US">
                <a:solidFill>
                  <a:schemeClr val="tx1">
                    <a:lumMod val="50000"/>
                  </a:schemeClr>
                </a:solidFill>
              </a:rPr>
              <a:t>&lt;128x128xf32&gt;, </a:t>
            </a:r>
            <a:r>
              <a:rPr lang="en-US" err="1">
                <a:solidFill>
                  <a:schemeClr val="tx1">
                    <a:lumMod val="50000"/>
                  </a:schemeClr>
                </a:solidFill>
              </a:rPr>
              <a:t>memref</a:t>
            </a:r>
            <a:r>
              <a:rPr lang="en-US">
                <a:solidFill>
                  <a:schemeClr val="tx1">
                    <a:lumMod val="50000"/>
                  </a:schemeClr>
                </a:solidFill>
              </a:rPr>
              <a:t>&lt;128x128xf32&gt;, </a:t>
            </a:r>
            <a:r>
              <a:rPr lang="en-US" err="1">
                <a:solidFill>
                  <a:schemeClr val="tx1">
                    <a:lumMod val="50000"/>
                  </a:schemeClr>
                </a:solidFill>
              </a:rPr>
              <a:t>memref</a:t>
            </a:r>
            <a:r>
              <a:rPr lang="en-US">
                <a:solidFill>
                  <a:schemeClr val="tx1">
                    <a:lumMod val="50000"/>
                  </a:schemeClr>
                </a:solidFill>
              </a:rPr>
              <a:t>&lt;128x128xf32&gt;) -&gt; ()</a:t>
            </a:r>
          </a:p>
          <a:p>
            <a:r>
              <a:rPr lang="en-US">
                <a:solidFill>
                  <a:schemeClr val="tx1">
                    <a:lumMod val="50000"/>
                  </a:schemeClr>
                </a:solidFill>
              </a:rPr>
              <a:t>  </a:t>
            </a:r>
            <a:r>
              <a:rPr lang="en-US" err="1">
                <a:solidFill>
                  <a:schemeClr val="tx1">
                    <a:lumMod val="50000"/>
                  </a:schemeClr>
                </a:solidFill>
              </a:rPr>
              <a:t>scf.for</a:t>
            </a:r>
            <a:r>
              <a:rPr lang="en-US">
                <a:solidFill>
                  <a:schemeClr val="tx1">
                    <a:lumMod val="50000"/>
                  </a:schemeClr>
                </a:solidFill>
              </a:rPr>
              <a:t> %arg0 = %c0 to %c128 step %c1 {</a:t>
            </a:r>
          </a:p>
          <a:p>
            <a:r>
              <a:rPr lang="en-US">
                <a:solidFill>
                  <a:schemeClr val="tx1">
                    <a:lumMod val="50000"/>
                  </a:schemeClr>
                </a:solidFill>
              </a:rPr>
              <a:t>    </a:t>
            </a:r>
            <a:r>
              <a:rPr lang="en-US" err="1">
                <a:solidFill>
                  <a:schemeClr val="tx1">
                    <a:lumMod val="50000"/>
                  </a:schemeClr>
                </a:solidFill>
              </a:rPr>
              <a:t>scf.for</a:t>
            </a:r>
            <a:r>
              <a:rPr lang="en-US">
                <a:solidFill>
                  <a:schemeClr val="tx1">
                    <a:lumMod val="50000"/>
                  </a:schemeClr>
                </a:solidFill>
              </a:rPr>
              <a:t> %arg1 = %c0 to %c128 step %c1 {</a:t>
            </a:r>
          </a:p>
          <a:p>
            <a:r>
              <a:rPr lang="en-US">
                <a:solidFill>
                  <a:schemeClr val="tx1">
                    <a:lumMod val="50000"/>
                  </a:schemeClr>
                </a:solidFill>
              </a:rPr>
              <a:t>      %3 = </a:t>
            </a:r>
            <a:r>
              <a:rPr lang="en-US" err="1">
                <a:solidFill>
                  <a:schemeClr val="tx1">
                    <a:lumMod val="50000"/>
                  </a:schemeClr>
                </a:solidFill>
              </a:rPr>
              <a:t>memref.load</a:t>
            </a:r>
            <a:r>
              <a:rPr lang="en-US">
                <a:solidFill>
                  <a:schemeClr val="tx1">
                    <a:lumMod val="50000"/>
                  </a:schemeClr>
                </a:solidFill>
              </a:rPr>
              <a:t> %2[%arg0, %arg1] : </a:t>
            </a:r>
            <a:r>
              <a:rPr lang="en-US" err="1">
                <a:solidFill>
                  <a:schemeClr val="tx1">
                    <a:lumMod val="50000"/>
                  </a:schemeClr>
                </a:solidFill>
              </a:rPr>
              <a:t>memref</a:t>
            </a:r>
            <a:r>
              <a:rPr lang="en-US">
                <a:solidFill>
                  <a:schemeClr val="tx1">
                    <a:lumMod val="50000"/>
                  </a:schemeClr>
                </a:solidFill>
              </a:rPr>
              <a:t>&lt;128x128xf32&gt; </a:t>
            </a:r>
          </a:p>
          <a:p>
            <a:r>
              <a:rPr lang="en-US">
                <a:solidFill>
                  <a:schemeClr val="tx1">
                    <a:lumMod val="50000"/>
                  </a:schemeClr>
                </a:solidFill>
              </a:rPr>
              <a:t>      %4 = </a:t>
            </a:r>
            <a:r>
              <a:rPr lang="en-US" err="1">
                <a:solidFill>
                  <a:schemeClr val="tx1">
                    <a:lumMod val="50000"/>
                  </a:schemeClr>
                </a:solidFill>
              </a:rPr>
              <a:t>arith.cmpf</a:t>
            </a:r>
            <a:r>
              <a:rPr lang="en-US">
                <a:solidFill>
                  <a:schemeClr val="tx1">
                    <a:lumMod val="50000"/>
                  </a:schemeClr>
                </a:solidFill>
              </a:rPr>
              <a:t> </a:t>
            </a:r>
            <a:r>
              <a:rPr lang="en-US" err="1">
                <a:solidFill>
                  <a:schemeClr val="tx1">
                    <a:lumMod val="50000"/>
                  </a:schemeClr>
                </a:solidFill>
              </a:rPr>
              <a:t>oeq</a:t>
            </a:r>
            <a:r>
              <a:rPr lang="en-US">
                <a:solidFill>
                  <a:schemeClr val="tx1">
                    <a:lumMod val="50000"/>
                  </a:schemeClr>
                </a:solidFill>
              </a:rPr>
              <a:t>, %3, %cst_0 : f32 -&gt; i1 </a:t>
            </a:r>
          </a:p>
          <a:p>
            <a:r>
              <a:rPr lang="en-US">
                <a:solidFill>
                  <a:schemeClr val="tx1">
                    <a:lumMod val="50000"/>
                  </a:schemeClr>
                </a:solidFill>
              </a:rPr>
              <a:t>        </a:t>
            </a:r>
            <a:r>
              <a:rPr lang="en-US" err="1">
                <a:solidFill>
                  <a:schemeClr val="tx1">
                    <a:lumMod val="50000"/>
                  </a:schemeClr>
                </a:solidFill>
              </a:rPr>
              <a:t>cf.assert</a:t>
            </a:r>
            <a:r>
              <a:rPr lang="en-US">
                <a:solidFill>
                  <a:schemeClr val="tx1">
                    <a:lumMod val="50000"/>
                  </a:schemeClr>
                </a:solidFill>
              </a:rPr>
              <a:t> %4, ”Wrong output"}}</a:t>
            </a:r>
          </a:p>
          <a:p>
            <a:r>
              <a:rPr lang="en-US">
                <a:solidFill>
                  <a:schemeClr val="tx1">
                    <a:lumMod val="50000"/>
                  </a:schemeClr>
                </a:solidFill>
              </a:rPr>
              <a:t>...</a:t>
            </a:r>
          </a:p>
          <a:p>
            <a:r>
              <a:rPr lang="en-US">
                <a:solidFill>
                  <a:schemeClr val="tx1">
                    <a:lumMod val="50000"/>
                  </a:schemeClr>
                </a:solidFill>
              </a:rPr>
              <a:t>return}}</a:t>
            </a:r>
          </a:p>
        </p:txBody>
      </p:sp>
      <p:sp>
        <p:nvSpPr>
          <p:cNvPr id="9" name="Rectangle 8">
            <a:extLst>
              <a:ext uri="{FF2B5EF4-FFF2-40B4-BE49-F238E27FC236}">
                <a16:creationId xmlns:a16="http://schemas.microsoft.com/office/drawing/2014/main" id="{C4CF646D-0D76-F837-7082-294DE370720C}"/>
              </a:ext>
            </a:extLst>
          </p:cNvPr>
          <p:cNvSpPr/>
          <p:nvPr/>
        </p:nvSpPr>
        <p:spPr>
          <a:xfrm>
            <a:off x="7040882" y="1580559"/>
            <a:ext cx="3370215" cy="483326"/>
          </a:xfrm>
          <a:prstGeom prst="rect">
            <a:avLst/>
          </a:prstGeom>
          <a:solidFill>
            <a:srgbClr val="F7BE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accent6"/>
                </a:solidFill>
              </a:rPr>
              <a:t>P1: -convert-</a:t>
            </a:r>
            <a:r>
              <a:rPr lang="en-US" err="1">
                <a:solidFill>
                  <a:schemeClr val="accent6"/>
                </a:solidFill>
              </a:rPr>
              <a:t>linalg</a:t>
            </a:r>
            <a:r>
              <a:rPr lang="en-US">
                <a:solidFill>
                  <a:schemeClr val="accent6"/>
                </a:solidFill>
              </a:rPr>
              <a:t>-to-loops</a:t>
            </a:r>
          </a:p>
        </p:txBody>
      </p:sp>
      <p:sp>
        <p:nvSpPr>
          <p:cNvPr id="11" name="Rectangle 10">
            <a:extLst>
              <a:ext uri="{FF2B5EF4-FFF2-40B4-BE49-F238E27FC236}">
                <a16:creationId xmlns:a16="http://schemas.microsoft.com/office/drawing/2014/main" id="{1852755F-F996-F2AB-41FE-08C1CC4BD0F9}"/>
              </a:ext>
            </a:extLst>
          </p:cNvPr>
          <p:cNvSpPr/>
          <p:nvPr/>
        </p:nvSpPr>
        <p:spPr>
          <a:xfrm>
            <a:off x="7040882" y="2181167"/>
            <a:ext cx="3370215" cy="483326"/>
          </a:xfrm>
          <a:prstGeom prst="rect">
            <a:avLst/>
          </a:prstGeom>
          <a:solidFill>
            <a:srgbClr val="F7BE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accent6"/>
                </a:solidFill>
              </a:rPr>
              <a:t>P2: -affine-loop-unroll</a:t>
            </a:r>
          </a:p>
        </p:txBody>
      </p:sp>
      <p:sp>
        <p:nvSpPr>
          <p:cNvPr id="13" name="Rectangle 12">
            <a:extLst>
              <a:ext uri="{FF2B5EF4-FFF2-40B4-BE49-F238E27FC236}">
                <a16:creationId xmlns:a16="http://schemas.microsoft.com/office/drawing/2014/main" id="{0C85CFEA-8D95-4848-3848-52A9C212F9C3}"/>
              </a:ext>
            </a:extLst>
          </p:cNvPr>
          <p:cNvSpPr/>
          <p:nvPr/>
        </p:nvSpPr>
        <p:spPr>
          <a:xfrm>
            <a:off x="7040882" y="4498252"/>
            <a:ext cx="3370215" cy="483326"/>
          </a:xfrm>
          <a:prstGeom prst="rect">
            <a:avLst/>
          </a:prstGeom>
          <a:solidFill>
            <a:srgbClr val="F7BE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accent6"/>
                </a:solidFill>
              </a:rPr>
              <a:t>P6: -convert-</a:t>
            </a:r>
            <a:r>
              <a:rPr lang="en-US" err="1">
                <a:solidFill>
                  <a:schemeClr val="accent6"/>
                </a:solidFill>
              </a:rPr>
              <a:t>memref</a:t>
            </a:r>
            <a:r>
              <a:rPr lang="en-US">
                <a:solidFill>
                  <a:schemeClr val="accent6"/>
                </a:solidFill>
              </a:rPr>
              <a:t>-to-</a:t>
            </a:r>
            <a:r>
              <a:rPr lang="en-US" err="1">
                <a:solidFill>
                  <a:schemeClr val="accent6"/>
                </a:solidFill>
              </a:rPr>
              <a:t>llvm</a:t>
            </a:r>
            <a:endParaRPr lang="en-US">
              <a:solidFill>
                <a:schemeClr val="accent6"/>
              </a:solidFill>
            </a:endParaRPr>
          </a:p>
        </p:txBody>
      </p:sp>
      <p:sp>
        <p:nvSpPr>
          <p:cNvPr id="15" name="Rectangle 14">
            <a:extLst>
              <a:ext uri="{FF2B5EF4-FFF2-40B4-BE49-F238E27FC236}">
                <a16:creationId xmlns:a16="http://schemas.microsoft.com/office/drawing/2014/main" id="{6E768D74-1E2F-2704-CCAB-6EEC7D54C474}"/>
              </a:ext>
            </a:extLst>
          </p:cNvPr>
          <p:cNvSpPr/>
          <p:nvPr/>
        </p:nvSpPr>
        <p:spPr>
          <a:xfrm>
            <a:off x="7040882" y="2751304"/>
            <a:ext cx="3370215" cy="483326"/>
          </a:xfrm>
          <a:prstGeom prst="rect">
            <a:avLst/>
          </a:prstGeom>
          <a:solidFill>
            <a:srgbClr val="F7BE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accent6"/>
                </a:solidFill>
              </a:rPr>
              <a:t>P3: -convert-</a:t>
            </a:r>
            <a:r>
              <a:rPr lang="en-US" err="1">
                <a:solidFill>
                  <a:schemeClr val="accent6"/>
                </a:solidFill>
              </a:rPr>
              <a:t>scf</a:t>
            </a:r>
            <a:r>
              <a:rPr lang="en-US">
                <a:solidFill>
                  <a:schemeClr val="accent6"/>
                </a:solidFill>
              </a:rPr>
              <a:t>-to-</a:t>
            </a:r>
            <a:r>
              <a:rPr lang="en-US" err="1">
                <a:solidFill>
                  <a:schemeClr val="accent6"/>
                </a:solidFill>
              </a:rPr>
              <a:t>cf</a:t>
            </a:r>
            <a:endParaRPr lang="en-US">
              <a:solidFill>
                <a:schemeClr val="accent6"/>
              </a:solidFill>
            </a:endParaRPr>
          </a:p>
        </p:txBody>
      </p:sp>
      <p:sp>
        <p:nvSpPr>
          <p:cNvPr id="17" name="Rectangle 16">
            <a:extLst>
              <a:ext uri="{FF2B5EF4-FFF2-40B4-BE49-F238E27FC236}">
                <a16:creationId xmlns:a16="http://schemas.microsoft.com/office/drawing/2014/main" id="{9AB52BA5-31CB-964A-44AA-5222A2CD46F9}"/>
              </a:ext>
            </a:extLst>
          </p:cNvPr>
          <p:cNvSpPr/>
          <p:nvPr/>
        </p:nvSpPr>
        <p:spPr>
          <a:xfrm>
            <a:off x="7040882" y="3327657"/>
            <a:ext cx="3370215" cy="483326"/>
          </a:xfrm>
          <a:prstGeom prst="rect">
            <a:avLst/>
          </a:prstGeom>
          <a:solidFill>
            <a:srgbClr val="F7BE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accent6"/>
                </a:solidFill>
              </a:rPr>
              <a:t>P4: -convert-</a:t>
            </a:r>
            <a:r>
              <a:rPr lang="en-US" err="1">
                <a:solidFill>
                  <a:schemeClr val="accent6"/>
                </a:solidFill>
              </a:rPr>
              <a:t>arith</a:t>
            </a:r>
            <a:r>
              <a:rPr lang="en-US">
                <a:solidFill>
                  <a:schemeClr val="accent6"/>
                </a:solidFill>
              </a:rPr>
              <a:t>-to-</a:t>
            </a:r>
            <a:r>
              <a:rPr lang="en-US" err="1">
                <a:solidFill>
                  <a:schemeClr val="accent6"/>
                </a:solidFill>
              </a:rPr>
              <a:t>llvm</a:t>
            </a:r>
            <a:endParaRPr lang="en-US">
              <a:solidFill>
                <a:schemeClr val="accent6"/>
              </a:solidFill>
            </a:endParaRPr>
          </a:p>
        </p:txBody>
      </p:sp>
      <p:sp>
        <p:nvSpPr>
          <p:cNvPr id="19" name="Rectangle 18">
            <a:extLst>
              <a:ext uri="{FF2B5EF4-FFF2-40B4-BE49-F238E27FC236}">
                <a16:creationId xmlns:a16="http://schemas.microsoft.com/office/drawing/2014/main" id="{A84C5CCD-5B80-D281-D6EB-87C3FAB0190B}"/>
              </a:ext>
            </a:extLst>
          </p:cNvPr>
          <p:cNvSpPr/>
          <p:nvPr/>
        </p:nvSpPr>
        <p:spPr>
          <a:xfrm>
            <a:off x="7040882" y="3897794"/>
            <a:ext cx="3370215" cy="483326"/>
          </a:xfrm>
          <a:prstGeom prst="rect">
            <a:avLst/>
          </a:prstGeom>
          <a:solidFill>
            <a:srgbClr val="F7BE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accent6"/>
                </a:solidFill>
              </a:rPr>
              <a:t>P5: -convert-</a:t>
            </a:r>
            <a:r>
              <a:rPr lang="en-US" err="1">
                <a:solidFill>
                  <a:schemeClr val="accent6"/>
                </a:solidFill>
              </a:rPr>
              <a:t>linalg</a:t>
            </a:r>
            <a:r>
              <a:rPr lang="en-US">
                <a:solidFill>
                  <a:schemeClr val="accent6"/>
                </a:solidFill>
              </a:rPr>
              <a:t>-to-</a:t>
            </a:r>
            <a:r>
              <a:rPr lang="en-US" err="1">
                <a:solidFill>
                  <a:schemeClr val="accent6"/>
                </a:solidFill>
              </a:rPr>
              <a:t>llvm</a:t>
            </a:r>
            <a:endParaRPr lang="en-US">
              <a:solidFill>
                <a:schemeClr val="accent6"/>
              </a:solidFill>
            </a:endParaRPr>
          </a:p>
        </p:txBody>
      </p:sp>
      <p:sp>
        <p:nvSpPr>
          <p:cNvPr id="21" name="Rectangle 20">
            <a:extLst>
              <a:ext uri="{FF2B5EF4-FFF2-40B4-BE49-F238E27FC236}">
                <a16:creationId xmlns:a16="http://schemas.microsoft.com/office/drawing/2014/main" id="{1CD13862-D3D3-3B9F-FCEF-A430EF0FD229}"/>
              </a:ext>
            </a:extLst>
          </p:cNvPr>
          <p:cNvSpPr/>
          <p:nvPr/>
        </p:nvSpPr>
        <p:spPr>
          <a:xfrm>
            <a:off x="7040882" y="5098710"/>
            <a:ext cx="3370215" cy="483326"/>
          </a:xfrm>
          <a:prstGeom prst="rect">
            <a:avLst/>
          </a:prstGeom>
          <a:solidFill>
            <a:srgbClr val="F7BE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accent6"/>
                </a:solidFill>
              </a:rPr>
              <a:t>P7: -convert-</a:t>
            </a:r>
            <a:r>
              <a:rPr lang="en-US" err="1">
                <a:solidFill>
                  <a:schemeClr val="accent6"/>
                </a:solidFill>
              </a:rPr>
              <a:t>func</a:t>
            </a:r>
            <a:r>
              <a:rPr lang="en-US">
                <a:solidFill>
                  <a:schemeClr val="accent6"/>
                </a:solidFill>
              </a:rPr>
              <a:t>-to-</a:t>
            </a:r>
            <a:r>
              <a:rPr lang="en-US" err="1">
                <a:solidFill>
                  <a:schemeClr val="accent6"/>
                </a:solidFill>
              </a:rPr>
              <a:t>llvm</a:t>
            </a:r>
            <a:endParaRPr lang="en-US">
              <a:solidFill>
                <a:schemeClr val="accent6"/>
              </a:solidFill>
            </a:endParaRPr>
          </a:p>
        </p:txBody>
      </p:sp>
      <p:sp>
        <p:nvSpPr>
          <p:cNvPr id="23" name="Rectangle 22">
            <a:extLst>
              <a:ext uri="{FF2B5EF4-FFF2-40B4-BE49-F238E27FC236}">
                <a16:creationId xmlns:a16="http://schemas.microsoft.com/office/drawing/2014/main" id="{CE35EA32-2FD4-4CF1-74E7-3B28CD5464B9}"/>
              </a:ext>
            </a:extLst>
          </p:cNvPr>
          <p:cNvSpPr/>
          <p:nvPr/>
        </p:nvSpPr>
        <p:spPr>
          <a:xfrm>
            <a:off x="7040882" y="5699168"/>
            <a:ext cx="3370215" cy="483326"/>
          </a:xfrm>
          <a:prstGeom prst="rect">
            <a:avLst/>
          </a:prstGeom>
          <a:solidFill>
            <a:srgbClr val="F7BE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accent6"/>
                </a:solidFill>
              </a:rPr>
              <a:t>P8: -reconcile-</a:t>
            </a:r>
            <a:r>
              <a:rPr lang="en-US" err="1">
                <a:solidFill>
                  <a:schemeClr val="accent6"/>
                </a:solidFill>
              </a:rPr>
              <a:t>unrealizedcasts</a:t>
            </a:r>
            <a:endParaRPr lang="en-US">
              <a:solidFill>
                <a:schemeClr val="accent6"/>
              </a:solidFill>
            </a:endParaRPr>
          </a:p>
        </p:txBody>
      </p:sp>
      <p:sp>
        <p:nvSpPr>
          <p:cNvPr id="5" name="Rectangle 4">
            <a:extLst>
              <a:ext uri="{FF2B5EF4-FFF2-40B4-BE49-F238E27FC236}">
                <a16:creationId xmlns:a16="http://schemas.microsoft.com/office/drawing/2014/main" id="{42D59095-B2D4-F5A5-11FE-8242E2928D3B}"/>
              </a:ext>
            </a:extLst>
          </p:cNvPr>
          <p:cNvSpPr/>
          <p:nvPr/>
        </p:nvSpPr>
        <p:spPr>
          <a:xfrm>
            <a:off x="7896198" y="91488"/>
            <a:ext cx="1390934" cy="319790"/>
          </a:xfrm>
          <a:prstGeom prst="rect">
            <a:avLst/>
          </a:prstGeom>
          <a:solidFill>
            <a:srgbClr val="C8E7A8">
              <a:alpha val="59000"/>
            </a:srgbClr>
          </a:solidFill>
          <a:ln w="190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60000"/>
                    <a:lumOff val="40000"/>
                  </a:schemeClr>
                </a:solidFill>
              </a:rPr>
              <a:t>Quantum</a:t>
            </a:r>
          </a:p>
        </p:txBody>
      </p:sp>
      <p:sp>
        <p:nvSpPr>
          <p:cNvPr id="12" name="Rectangle 11">
            <a:extLst>
              <a:ext uri="{FF2B5EF4-FFF2-40B4-BE49-F238E27FC236}">
                <a16:creationId xmlns:a16="http://schemas.microsoft.com/office/drawing/2014/main" id="{DA918018-14AB-76EE-7D3E-FA2C394307C5}"/>
              </a:ext>
            </a:extLst>
          </p:cNvPr>
          <p:cNvSpPr/>
          <p:nvPr/>
        </p:nvSpPr>
        <p:spPr>
          <a:xfrm>
            <a:off x="9287132" y="102188"/>
            <a:ext cx="1390934" cy="319790"/>
          </a:xfrm>
          <a:prstGeom prst="rect">
            <a:avLst/>
          </a:prstGeom>
          <a:solidFill>
            <a:schemeClr val="bg2">
              <a:lumMod val="20000"/>
              <a:lumOff val="80000"/>
              <a:alpha val="80000"/>
            </a:schemeClr>
          </a:solidFill>
          <a:ln w="19050">
            <a:solidFill>
              <a:schemeClr val="tx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2"/>
                </a:solidFill>
              </a:rPr>
              <a:t>FPGA</a:t>
            </a:r>
          </a:p>
        </p:txBody>
      </p:sp>
      <p:sp>
        <p:nvSpPr>
          <p:cNvPr id="14" name="Rectangle 13">
            <a:extLst>
              <a:ext uri="{FF2B5EF4-FFF2-40B4-BE49-F238E27FC236}">
                <a16:creationId xmlns:a16="http://schemas.microsoft.com/office/drawing/2014/main" id="{B94918F1-CFA8-74BC-FAE4-3F180E1741A3}"/>
              </a:ext>
            </a:extLst>
          </p:cNvPr>
          <p:cNvSpPr/>
          <p:nvPr/>
        </p:nvSpPr>
        <p:spPr>
          <a:xfrm>
            <a:off x="10678066" y="91488"/>
            <a:ext cx="1390934" cy="341189"/>
          </a:xfrm>
          <a:prstGeom prst="rect">
            <a:avLst/>
          </a:prstGeom>
          <a:solidFill>
            <a:schemeClr val="accent5">
              <a:lumMod val="75000"/>
              <a:alpha val="80000"/>
            </a:schemeClr>
          </a:solidFill>
          <a:ln w="1905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50000"/>
                  </a:schemeClr>
                </a:solidFill>
              </a:rPr>
              <a:t>MLIR</a:t>
            </a:r>
          </a:p>
        </p:txBody>
      </p:sp>
      <p:sp>
        <p:nvSpPr>
          <p:cNvPr id="6" name="Rectangle: Rounded Corners 6">
            <a:extLst>
              <a:ext uri="{FF2B5EF4-FFF2-40B4-BE49-F238E27FC236}">
                <a16:creationId xmlns:a16="http://schemas.microsoft.com/office/drawing/2014/main" id="{7B532CA1-4CBB-8BC3-569C-DA26DEC67CD4}"/>
              </a:ext>
            </a:extLst>
          </p:cNvPr>
          <p:cNvSpPr/>
          <p:nvPr/>
        </p:nvSpPr>
        <p:spPr>
          <a:xfrm>
            <a:off x="1158088" y="4594633"/>
            <a:ext cx="9875821" cy="12674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a:cs typeface="Arial"/>
              </a:rPr>
              <a:t>Reduction in one dimension can lead to </a:t>
            </a:r>
            <a:br>
              <a:rPr lang="en-US" sz="2800">
                <a:cs typeface="Arial"/>
              </a:rPr>
            </a:br>
            <a:r>
              <a:rPr lang="en-US" sz="2800">
                <a:cs typeface="Arial"/>
              </a:rPr>
              <a:t>reduction in another dimension!</a:t>
            </a:r>
            <a:endParaRPr lang="en-US" sz="2800"/>
          </a:p>
        </p:txBody>
      </p:sp>
    </p:spTree>
    <p:extLst>
      <p:ext uri="{BB962C8B-B14F-4D97-AF65-F5344CB8AC3E}">
        <p14:creationId xmlns:p14="http://schemas.microsoft.com/office/powerpoint/2010/main" val="349258549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2">
                                            <p:txEl>
                                              <p:pRg st="3" end="3"/>
                                            </p:txEl>
                                          </p:spTgt>
                                        </p:tgtEl>
                                        <p:attrNameLst>
                                          <p:attrName>style.color</p:attrName>
                                        </p:attrNameLst>
                                      </p:cBhvr>
                                      <p:to>
                                        <a:srgbClr val="E8082B"/>
                                      </p:to>
                                    </p:animClr>
                                  </p:childTnLst>
                                </p:cTn>
                              </p:par>
                              <p:par>
                                <p:cTn id="7" presetID="3" presetClass="emph" presetSubtype="2" fill="hold" nodeType="withEffect">
                                  <p:stCondLst>
                                    <p:cond delay="0"/>
                                  </p:stCondLst>
                                  <p:childTnLst>
                                    <p:animClr clrSpc="rgb" dir="cw">
                                      <p:cBhvr override="childStyle">
                                        <p:cTn id="8" dur="500" fill="hold"/>
                                        <p:tgtEl>
                                          <p:spTgt spid="2">
                                            <p:txEl>
                                              <p:pRg st="4" end="4"/>
                                            </p:txEl>
                                          </p:spTgt>
                                        </p:tgtEl>
                                        <p:attrNameLst>
                                          <p:attrName>style.color</p:attrName>
                                        </p:attrNameLst>
                                      </p:cBhvr>
                                      <p:to>
                                        <a:srgbClr val="E8082B"/>
                                      </p:to>
                                    </p:animClr>
                                  </p:childTnLst>
                                  <p:subTnLst>
                                    <p:animClr clrSpc="rgb" dir="cw">
                                      <p:cBhvr override="childStyle">
                                        <p:cTn dur="1" fill="hold" display="0" masterRel="nextClick" afterEffect="1"/>
                                        <p:tgtEl>
                                          <p:spTgt spid="2">
                                            <p:txEl>
                                              <p:pRg st="4" end="4"/>
                                            </p:txEl>
                                          </p:spTgt>
                                        </p:tgtEl>
                                        <p:attrNameLst>
                                          <p:attrName>ppt_c</p:attrName>
                                        </p:attrNameLst>
                                      </p:cBhvr>
                                      <p:to>
                                        <a:srgbClr val="E8082B"/>
                                      </p:to>
                                    </p:animClr>
                                  </p:subTnLst>
                                </p:cTn>
                              </p:par>
                            </p:childTnLst>
                          </p:cTn>
                        </p:par>
                      </p:childTnLst>
                    </p:cTn>
                  </p:par>
                  <p:par>
                    <p:cTn id="9" fill="hold">
                      <p:stCondLst>
                        <p:cond delay="indefinite"/>
                      </p:stCondLst>
                      <p:childTnLst>
                        <p:par>
                          <p:cTn id="10" fill="hold">
                            <p:stCondLst>
                              <p:cond delay="0"/>
                            </p:stCondLst>
                            <p:childTnLst>
                              <p:par>
                                <p:cTn id="11" presetID="3" presetClass="emph" presetSubtype="2" fill="hold" grpId="1" nodeType="clickEffect">
                                  <p:stCondLst>
                                    <p:cond delay="0"/>
                                  </p:stCondLst>
                                  <p:childTnLst>
                                    <p:animClr clrSpc="rgb" dir="cw">
                                      <p:cBhvr override="childStyle">
                                        <p:cTn id="12" dur="500" fill="hold"/>
                                        <p:tgtEl>
                                          <p:spTgt spid="9"/>
                                        </p:tgtEl>
                                        <p:attrNameLst>
                                          <p:attrName>style.color</p:attrName>
                                        </p:attrNameLst>
                                      </p:cBhvr>
                                      <p:to>
                                        <a:srgbClr val="E8082B"/>
                                      </p:to>
                                    </p:animClr>
                                  </p:childTnLst>
                                </p:cTn>
                              </p:par>
                              <p:par>
                                <p:cTn id="13" presetID="3" presetClass="emph" presetSubtype="2" fill="hold" grpId="1" nodeType="withEffect">
                                  <p:stCondLst>
                                    <p:cond delay="0"/>
                                  </p:stCondLst>
                                  <p:childTnLst>
                                    <p:animClr clrSpc="rgb" dir="cw">
                                      <p:cBhvr override="childStyle">
                                        <p:cTn id="14" dur="500" fill="hold"/>
                                        <p:tgtEl>
                                          <p:spTgt spid="11"/>
                                        </p:tgtEl>
                                        <p:attrNameLst>
                                          <p:attrName>style.color</p:attrName>
                                        </p:attrNameLst>
                                      </p:cBhvr>
                                      <p:to>
                                        <a:srgbClr val="E8082B"/>
                                      </p:to>
                                    </p:animClr>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1" grpId="0" animBg="1"/>
      <p:bldP spid="11" grpId="1" animBg="1"/>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59D0AAE-2073-BF88-B127-07A369247080}"/>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pPr marL="0" lvl="0" indent="0" algn="l" rtl="0">
                <a:spcBef>
                  <a:spcPts val="0"/>
                </a:spcBef>
                <a:spcAft>
                  <a:spcPts val="0"/>
                </a:spcAft>
                <a:buNone/>
              </a:pPr>
              <a:t>56</a:t>
            </a:fld>
            <a:endParaRPr lang="en-US"/>
          </a:p>
        </p:txBody>
      </p:sp>
      <p:sp>
        <p:nvSpPr>
          <p:cNvPr id="5" name="Title 4">
            <a:extLst>
              <a:ext uri="{FF2B5EF4-FFF2-40B4-BE49-F238E27FC236}">
                <a16:creationId xmlns:a16="http://schemas.microsoft.com/office/drawing/2014/main" id="{B5E2F293-53FB-82DA-EC34-63285C700AA2}"/>
              </a:ext>
            </a:extLst>
          </p:cNvPr>
          <p:cNvSpPr>
            <a:spLocks noGrp="1"/>
          </p:cNvSpPr>
          <p:nvPr>
            <p:ph type="title"/>
          </p:nvPr>
        </p:nvSpPr>
        <p:spPr/>
        <p:txBody>
          <a:bodyPr/>
          <a:lstStyle/>
          <a:p>
            <a:r>
              <a:rPr lang="en-US">
                <a:solidFill>
                  <a:schemeClr val="tx1">
                    <a:lumMod val="50000"/>
                  </a:schemeClr>
                </a:solidFill>
              </a:rPr>
              <a:t>Evaluation: Reduction Rate Improvement &amp; Speed Up</a:t>
            </a:r>
          </a:p>
        </p:txBody>
      </p:sp>
      <p:pic>
        <p:nvPicPr>
          <p:cNvPr id="7" name="Graphic 6" descr="Scissors with solid fill">
            <a:extLst>
              <a:ext uri="{FF2B5EF4-FFF2-40B4-BE49-F238E27FC236}">
                <a16:creationId xmlns:a16="http://schemas.microsoft.com/office/drawing/2014/main" id="{B14474FA-4078-70E9-F961-D423613821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53501" y="3188668"/>
            <a:ext cx="1078635" cy="1078635"/>
          </a:xfrm>
          <a:prstGeom prst="rect">
            <a:avLst/>
          </a:prstGeom>
        </p:spPr>
      </p:pic>
      <p:sp>
        <p:nvSpPr>
          <p:cNvPr id="8" name="Text Placeholder 3">
            <a:extLst>
              <a:ext uri="{FF2B5EF4-FFF2-40B4-BE49-F238E27FC236}">
                <a16:creationId xmlns:a16="http://schemas.microsoft.com/office/drawing/2014/main" id="{D39FA84C-770C-652B-D08F-9EC73466A6EE}"/>
              </a:ext>
            </a:extLst>
          </p:cNvPr>
          <p:cNvSpPr txBox="1">
            <a:spLocks/>
          </p:cNvSpPr>
          <p:nvPr/>
        </p:nvSpPr>
        <p:spPr>
          <a:xfrm>
            <a:off x="3733270" y="3286617"/>
            <a:ext cx="8252784" cy="86690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609585" marR="0" lvl="0" indent="-304792" algn="l" rtl="0" eaLnBrk="1" hangingPunct="1">
              <a:lnSpc>
                <a:spcPct val="100000"/>
              </a:lnSpc>
              <a:spcBef>
                <a:spcPts val="1000"/>
              </a:spcBef>
              <a:spcAft>
                <a:spcPts val="0"/>
              </a:spcAft>
              <a:buClr>
                <a:srgbClr val="58595B"/>
              </a:buClr>
              <a:buSzPts val="1400"/>
              <a:buFont typeface="Helvetica Neue"/>
              <a:buNone/>
              <a:defRPr sz="1400" b="1" i="0" u="none" strike="noStrike" cap="none">
                <a:solidFill>
                  <a:srgbClr val="58595B"/>
                </a:solidFill>
                <a:latin typeface="Helvetica Neue"/>
                <a:ea typeface="Helvetica Neue"/>
                <a:cs typeface="Helvetica Neue"/>
                <a:sym typeface="Helvetica Neue"/>
              </a:defRPr>
            </a:lvl1pPr>
            <a:lvl2pPr marL="1219170" marR="0" lvl="1" indent="-457189" algn="l" rtl="0" eaLnBrk="1" hangingPunct="1">
              <a:lnSpc>
                <a:spcPct val="90000"/>
              </a:lnSpc>
              <a:spcBef>
                <a:spcPts val="500"/>
              </a:spcBef>
              <a:spcAft>
                <a:spcPts val="0"/>
              </a:spcAft>
              <a:buClr>
                <a:srgbClr val="58595B"/>
              </a:buClr>
              <a:buSzPts val="1800"/>
              <a:buFont typeface="Arial"/>
              <a:buChar char="•"/>
              <a:defRPr sz="1400" b="0" i="0" u="none" strike="noStrike" cap="none">
                <a:solidFill>
                  <a:srgbClr val="58595B"/>
                </a:solidFill>
                <a:latin typeface="Helvetica Neue"/>
                <a:ea typeface="Helvetica Neue"/>
                <a:cs typeface="Helvetica Neue"/>
                <a:sym typeface="Helvetica Neue"/>
              </a:defRPr>
            </a:lvl2pPr>
            <a:lvl3pPr marL="1828754" marR="0" lvl="2" indent="-457189" algn="l" rtl="0" eaLnBrk="1" hangingPunct="1">
              <a:lnSpc>
                <a:spcPct val="90000"/>
              </a:lnSpc>
              <a:spcBef>
                <a:spcPts val="500"/>
              </a:spcBef>
              <a:spcAft>
                <a:spcPts val="0"/>
              </a:spcAft>
              <a:buClr>
                <a:srgbClr val="58595B"/>
              </a:buClr>
              <a:buSzPts val="1800"/>
              <a:buFont typeface="Arial"/>
              <a:buChar char="•"/>
              <a:defRPr sz="1400" b="0" i="0" u="none" strike="noStrike" cap="none">
                <a:solidFill>
                  <a:srgbClr val="58595B"/>
                </a:solidFill>
                <a:latin typeface="Helvetica Neue"/>
                <a:ea typeface="Helvetica Neue"/>
                <a:cs typeface="Helvetica Neue"/>
                <a:sym typeface="Helvetica Neue"/>
              </a:defRPr>
            </a:lvl3pPr>
            <a:lvl4pPr marL="2438339" marR="0" lvl="3" indent="-457189" algn="l" rtl="0" eaLnBrk="1" hangingPunct="1">
              <a:lnSpc>
                <a:spcPct val="90000"/>
              </a:lnSpc>
              <a:spcBef>
                <a:spcPts val="500"/>
              </a:spcBef>
              <a:spcAft>
                <a:spcPts val="0"/>
              </a:spcAft>
              <a:buClr>
                <a:srgbClr val="58595B"/>
              </a:buClr>
              <a:buSzPts val="1800"/>
              <a:buFont typeface="Arial"/>
              <a:buChar char="•"/>
              <a:defRPr sz="1400" b="0" i="0" u="none" strike="noStrike" cap="none">
                <a:solidFill>
                  <a:srgbClr val="58595B"/>
                </a:solidFill>
                <a:latin typeface="Helvetica Neue"/>
                <a:ea typeface="Helvetica Neue"/>
                <a:cs typeface="Helvetica Neue"/>
                <a:sym typeface="Helvetica Neue"/>
              </a:defRPr>
            </a:lvl4pPr>
            <a:lvl5pPr marL="3047924" marR="0" lvl="4" indent="-457189" algn="l" rtl="0" eaLnBrk="1" hangingPunct="1">
              <a:lnSpc>
                <a:spcPct val="90000"/>
              </a:lnSpc>
              <a:spcBef>
                <a:spcPts val="500"/>
              </a:spcBef>
              <a:spcAft>
                <a:spcPts val="0"/>
              </a:spcAft>
              <a:buClr>
                <a:srgbClr val="58595B"/>
              </a:buClr>
              <a:buSzPts val="1800"/>
              <a:buFont typeface="Arial"/>
              <a:buChar char="•"/>
              <a:defRPr sz="1400" b="0" i="0" u="none" strike="noStrike" cap="none">
                <a:solidFill>
                  <a:srgbClr val="58595B"/>
                </a:solidFill>
                <a:latin typeface="Helvetica Neue"/>
                <a:ea typeface="Helvetica Neue"/>
                <a:cs typeface="Helvetica Neue"/>
                <a:sym typeface="Helvetica Neue"/>
              </a:defRPr>
            </a:lvl5pPr>
            <a:lvl6pPr marL="3657509" marR="0" lvl="5" indent="-304792" algn="l" rtl="0" eaLnBrk="1" hangingPunct="1">
              <a:lnSpc>
                <a:spcPct val="90000"/>
              </a:lnSpc>
              <a:spcBef>
                <a:spcPts val="0"/>
              </a:spcBef>
              <a:spcAft>
                <a:spcPts val="0"/>
              </a:spcAft>
              <a:buClr>
                <a:schemeClr val="dk1"/>
              </a:buClr>
              <a:buSzPts val="1800"/>
              <a:buFont typeface="Arial"/>
              <a:buNone/>
              <a:defRPr sz="100" b="0" i="0" u="none" strike="noStrike" cap="none">
                <a:solidFill>
                  <a:schemeClr val="dk1"/>
                </a:solidFill>
                <a:latin typeface="Helvetica Neue"/>
                <a:ea typeface="Helvetica Neue"/>
                <a:cs typeface="Helvetica Neue"/>
                <a:sym typeface="Helvetica Neue"/>
              </a:defRPr>
            </a:lvl6pPr>
            <a:lvl7pPr marL="4267093" marR="0" lvl="6" indent="-457189" algn="l" rtl="0" eaLnBrk="1" hangingPunct="1">
              <a:lnSpc>
                <a:spcPct val="90000"/>
              </a:lnSpc>
              <a:spcBef>
                <a:spcPts val="800"/>
              </a:spcBef>
              <a:spcAft>
                <a:spcPts val="0"/>
              </a:spcAft>
              <a:buClr>
                <a:schemeClr val="dk1"/>
              </a:buClr>
              <a:buSzPts val="1800"/>
              <a:buFont typeface="Arial"/>
              <a:buChar char="•"/>
              <a:defRPr sz="5400" b="0" i="0" u="none" strike="noStrike" cap="none">
                <a:solidFill>
                  <a:schemeClr val="dk1"/>
                </a:solidFill>
                <a:latin typeface="Helvetica Neue"/>
                <a:ea typeface="Helvetica Neue"/>
                <a:cs typeface="Helvetica Neue"/>
                <a:sym typeface="Helvetica Neue"/>
              </a:defRPr>
            </a:lvl7pPr>
            <a:lvl8pPr marL="4876678" marR="0" lvl="7" indent="-457189" algn="l" rtl="0" eaLnBrk="1" hangingPunct="1">
              <a:lnSpc>
                <a:spcPct val="90000"/>
              </a:lnSpc>
              <a:spcBef>
                <a:spcPts val="800"/>
              </a:spcBef>
              <a:spcAft>
                <a:spcPts val="0"/>
              </a:spcAft>
              <a:buClr>
                <a:schemeClr val="dk1"/>
              </a:buClr>
              <a:buSzPts val="1800"/>
              <a:buFont typeface="Arial"/>
              <a:buChar char="•"/>
              <a:defRPr sz="100" b="0" i="0" u="none" strike="noStrike" cap="none">
                <a:solidFill>
                  <a:schemeClr val="dk1"/>
                </a:solidFill>
                <a:latin typeface="Helvetica Neue"/>
                <a:ea typeface="Helvetica Neue"/>
                <a:cs typeface="Helvetica Neue"/>
                <a:sym typeface="Helvetica Neue"/>
              </a:defRPr>
            </a:lvl8pPr>
            <a:lvl9pPr marL="5486263" marR="0" lvl="8" indent="-457189" algn="l" rtl="0" eaLnBrk="1" hangingPunct="1">
              <a:lnSpc>
                <a:spcPct val="90000"/>
              </a:lnSpc>
              <a:spcBef>
                <a:spcPts val="800"/>
              </a:spcBef>
              <a:spcAft>
                <a:spcPts val="0"/>
              </a:spcAft>
              <a:buClr>
                <a:schemeClr val="dk1"/>
              </a:buClr>
              <a:buSzPts val="1800"/>
              <a:buFont typeface="Arial"/>
              <a:buChar char="•"/>
              <a:defRPr sz="4150" b="0" i="0" u="none" strike="noStrike" cap="none">
                <a:solidFill>
                  <a:schemeClr val="dk1"/>
                </a:solidFill>
                <a:latin typeface="Helvetica Neue"/>
                <a:ea typeface="Helvetica Neue"/>
                <a:cs typeface="Helvetica Neue"/>
                <a:sym typeface="Helvetica Neue"/>
              </a:defRPr>
            </a:lvl9pPr>
          </a:lstStyle>
          <a:p>
            <a:pPr marL="304793" indent="0"/>
            <a:r>
              <a:rPr lang="en-US" sz="2400" kern="0">
                <a:solidFill>
                  <a:schemeClr val="tx1">
                    <a:lumMod val="50000"/>
                  </a:schemeClr>
                </a:solidFill>
              </a:rPr>
              <a:t>21.6% more reduction </a:t>
            </a:r>
            <a:br>
              <a:rPr lang="en-US" sz="2400" kern="0">
                <a:solidFill>
                  <a:schemeClr val="tx1">
                    <a:lumMod val="50000"/>
                  </a:schemeClr>
                </a:solidFill>
              </a:rPr>
            </a:br>
            <a:r>
              <a:rPr lang="en-US" sz="2400" b="0" kern="0">
                <a:solidFill>
                  <a:schemeClr val="tx1">
                    <a:lumMod val="50000"/>
                  </a:schemeClr>
                </a:solidFill>
              </a:rPr>
              <a:t>vs. Vulcan [1] (</a:t>
            </a:r>
            <a:r>
              <a:rPr lang="en-US" sz="2400" b="0" kern="0" err="1">
                <a:solidFill>
                  <a:schemeClr val="tx1">
                    <a:lumMod val="50000"/>
                  </a:schemeClr>
                </a:solidFill>
              </a:rPr>
              <a:t>SoTA</a:t>
            </a:r>
            <a:r>
              <a:rPr lang="en-US" sz="2400" b="0" kern="0">
                <a:solidFill>
                  <a:schemeClr val="tx1">
                    <a:lumMod val="50000"/>
                  </a:schemeClr>
                </a:solidFill>
              </a:rPr>
              <a:t> DD tools)</a:t>
            </a:r>
          </a:p>
        </p:txBody>
      </p:sp>
      <p:pic>
        <p:nvPicPr>
          <p:cNvPr id="10" name="Graphic 9" descr="Stopwatch with solid fill">
            <a:extLst>
              <a:ext uri="{FF2B5EF4-FFF2-40B4-BE49-F238E27FC236}">
                <a16:creationId xmlns:a16="http://schemas.microsoft.com/office/drawing/2014/main" id="{F30A54CF-984C-782A-C661-EEC003294D2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53502" y="4563567"/>
            <a:ext cx="1078634" cy="1078634"/>
          </a:xfrm>
          <a:prstGeom prst="rect">
            <a:avLst/>
          </a:prstGeom>
        </p:spPr>
      </p:pic>
      <p:sp>
        <p:nvSpPr>
          <p:cNvPr id="11" name="Text Placeholder 3">
            <a:extLst>
              <a:ext uri="{FF2B5EF4-FFF2-40B4-BE49-F238E27FC236}">
                <a16:creationId xmlns:a16="http://schemas.microsoft.com/office/drawing/2014/main" id="{86CDFA96-19AD-7F1C-CDE9-66F51EA1AE96}"/>
              </a:ext>
            </a:extLst>
          </p:cNvPr>
          <p:cNvSpPr txBox="1">
            <a:spLocks/>
          </p:cNvSpPr>
          <p:nvPr/>
        </p:nvSpPr>
        <p:spPr>
          <a:xfrm>
            <a:off x="3733270" y="4635634"/>
            <a:ext cx="7326027" cy="86690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609585" marR="0" lvl="0" indent="-304792" algn="l" rtl="0" eaLnBrk="1" hangingPunct="1">
              <a:lnSpc>
                <a:spcPct val="100000"/>
              </a:lnSpc>
              <a:spcBef>
                <a:spcPts val="1000"/>
              </a:spcBef>
              <a:spcAft>
                <a:spcPts val="0"/>
              </a:spcAft>
              <a:buClr>
                <a:srgbClr val="58595B"/>
              </a:buClr>
              <a:buSzPts val="1400"/>
              <a:buFont typeface="Helvetica Neue"/>
              <a:buNone/>
              <a:defRPr sz="1400" b="1" i="0" u="none" strike="noStrike" cap="none">
                <a:solidFill>
                  <a:srgbClr val="58595B"/>
                </a:solidFill>
                <a:latin typeface="Helvetica Neue"/>
                <a:ea typeface="Helvetica Neue"/>
                <a:cs typeface="Helvetica Neue"/>
                <a:sym typeface="Helvetica Neue"/>
              </a:defRPr>
            </a:lvl1pPr>
            <a:lvl2pPr marL="1219170" marR="0" lvl="1" indent="-457189" algn="l" rtl="0" eaLnBrk="1" hangingPunct="1">
              <a:lnSpc>
                <a:spcPct val="90000"/>
              </a:lnSpc>
              <a:spcBef>
                <a:spcPts val="500"/>
              </a:spcBef>
              <a:spcAft>
                <a:spcPts val="0"/>
              </a:spcAft>
              <a:buClr>
                <a:srgbClr val="58595B"/>
              </a:buClr>
              <a:buSzPts val="1800"/>
              <a:buFont typeface="Arial"/>
              <a:buChar char="•"/>
              <a:defRPr sz="1400" b="0" i="0" u="none" strike="noStrike" cap="none">
                <a:solidFill>
                  <a:srgbClr val="58595B"/>
                </a:solidFill>
                <a:latin typeface="Helvetica Neue"/>
                <a:ea typeface="Helvetica Neue"/>
                <a:cs typeface="Helvetica Neue"/>
                <a:sym typeface="Helvetica Neue"/>
              </a:defRPr>
            </a:lvl2pPr>
            <a:lvl3pPr marL="1828754" marR="0" lvl="2" indent="-457189" algn="l" rtl="0" eaLnBrk="1" hangingPunct="1">
              <a:lnSpc>
                <a:spcPct val="90000"/>
              </a:lnSpc>
              <a:spcBef>
                <a:spcPts val="500"/>
              </a:spcBef>
              <a:spcAft>
                <a:spcPts val="0"/>
              </a:spcAft>
              <a:buClr>
                <a:srgbClr val="58595B"/>
              </a:buClr>
              <a:buSzPts val="1800"/>
              <a:buFont typeface="Arial"/>
              <a:buChar char="•"/>
              <a:defRPr sz="1400" b="0" i="0" u="none" strike="noStrike" cap="none">
                <a:solidFill>
                  <a:srgbClr val="58595B"/>
                </a:solidFill>
                <a:latin typeface="Helvetica Neue"/>
                <a:ea typeface="Helvetica Neue"/>
                <a:cs typeface="Helvetica Neue"/>
                <a:sym typeface="Helvetica Neue"/>
              </a:defRPr>
            </a:lvl3pPr>
            <a:lvl4pPr marL="2438339" marR="0" lvl="3" indent="-457189" algn="l" rtl="0" eaLnBrk="1" hangingPunct="1">
              <a:lnSpc>
                <a:spcPct val="90000"/>
              </a:lnSpc>
              <a:spcBef>
                <a:spcPts val="500"/>
              </a:spcBef>
              <a:spcAft>
                <a:spcPts val="0"/>
              </a:spcAft>
              <a:buClr>
                <a:srgbClr val="58595B"/>
              </a:buClr>
              <a:buSzPts val="1800"/>
              <a:buFont typeface="Arial"/>
              <a:buChar char="•"/>
              <a:defRPr sz="1400" b="0" i="0" u="none" strike="noStrike" cap="none">
                <a:solidFill>
                  <a:srgbClr val="58595B"/>
                </a:solidFill>
                <a:latin typeface="Helvetica Neue"/>
                <a:ea typeface="Helvetica Neue"/>
                <a:cs typeface="Helvetica Neue"/>
                <a:sym typeface="Helvetica Neue"/>
              </a:defRPr>
            </a:lvl4pPr>
            <a:lvl5pPr marL="3047924" marR="0" lvl="4" indent="-457189" algn="l" rtl="0" eaLnBrk="1" hangingPunct="1">
              <a:lnSpc>
                <a:spcPct val="90000"/>
              </a:lnSpc>
              <a:spcBef>
                <a:spcPts val="500"/>
              </a:spcBef>
              <a:spcAft>
                <a:spcPts val="0"/>
              </a:spcAft>
              <a:buClr>
                <a:srgbClr val="58595B"/>
              </a:buClr>
              <a:buSzPts val="1800"/>
              <a:buFont typeface="Arial"/>
              <a:buChar char="•"/>
              <a:defRPr sz="1400" b="0" i="0" u="none" strike="noStrike" cap="none">
                <a:solidFill>
                  <a:srgbClr val="58595B"/>
                </a:solidFill>
                <a:latin typeface="Helvetica Neue"/>
                <a:ea typeface="Helvetica Neue"/>
                <a:cs typeface="Helvetica Neue"/>
                <a:sym typeface="Helvetica Neue"/>
              </a:defRPr>
            </a:lvl5pPr>
            <a:lvl6pPr marL="3657509" marR="0" lvl="5" indent="-304792" algn="l" rtl="0" eaLnBrk="1" hangingPunct="1">
              <a:lnSpc>
                <a:spcPct val="90000"/>
              </a:lnSpc>
              <a:spcBef>
                <a:spcPts val="0"/>
              </a:spcBef>
              <a:spcAft>
                <a:spcPts val="0"/>
              </a:spcAft>
              <a:buClr>
                <a:schemeClr val="dk1"/>
              </a:buClr>
              <a:buSzPts val="1800"/>
              <a:buFont typeface="Arial"/>
              <a:buNone/>
              <a:defRPr sz="100" b="0" i="0" u="none" strike="noStrike" cap="none">
                <a:solidFill>
                  <a:schemeClr val="dk1"/>
                </a:solidFill>
                <a:latin typeface="Helvetica Neue"/>
                <a:ea typeface="Helvetica Neue"/>
                <a:cs typeface="Helvetica Neue"/>
                <a:sym typeface="Helvetica Neue"/>
              </a:defRPr>
            </a:lvl6pPr>
            <a:lvl7pPr marL="4267093" marR="0" lvl="6" indent="-457189" algn="l" rtl="0" eaLnBrk="1" hangingPunct="1">
              <a:lnSpc>
                <a:spcPct val="90000"/>
              </a:lnSpc>
              <a:spcBef>
                <a:spcPts val="800"/>
              </a:spcBef>
              <a:spcAft>
                <a:spcPts val="0"/>
              </a:spcAft>
              <a:buClr>
                <a:schemeClr val="dk1"/>
              </a:buClr>
              <a:buSzPts val="1800"/>
              <a:buFont typeface="Arial"/>
              <a:buChar char="•"/>
              <a:defRPr sz="5400" b="0" i="0" u="none" strike="noStrike" cap="none">
                <a:solidFill>
                  <a:schemeClr val="dk1"/>
                </a:solidFill>
                <a:latin typeface="Helvetica Neue"/>
                <a:ea typeface="Helvetica Neue"/>
                <a:cs typeface="Helvetica Neue"/>
                <a:sym typeface="Helvetica Neue"/>
              </a:defRPr>
            </a:lvl7pPr>
            <a:lvl8pPr marL="4876678" marR="0" lvl="7" indent="-457189" algn="l" rtl="0" eaLnBrk="1" hangingPunct="1">
              <a:lnSpc>
                <a:spcPct val="90000"/>
              </a:lnSpc>
              <a:spcBef>
                <a:spcPts val="800"/>
              </a:spcBef>
              <a:spcAft>
                <a:spcPts val="0"/>
              </a:spcAft>
              <a:buClr>
                <a:schemeClr val="dk1"/>
              </a:buClr>
              <a:buSzPts val="1800"/>
              <a:buFont typeface="Arial"/>
              <a:buChar char="•"/>
              <a:defRPr sz="100" b="0" i="0" u="none" strike="noStrike" cap="none">
                <a:solidFill>
                  <a:schemeClr val="dk1"/>
                </a:solidFill>
                <a:latin typeface="Helvetica Neue"/>
                <a:ea typeface="Helvetica Neue"/>
                <a:cs typeface="Helvetica Neue"/>
                <a:sym typeface="Helvetica Neue"/>
              </a:defRPr>
            </a:lvl8pPr>
            <a:lvl9pPr marL="5486263" marR="0" lvl="8" indent="-457189" algn="l" rtl="0" eaLnBrk="1" hangingPunct="1">
              <a:lnSpc>
                <a:spcPct val="90000"/>
              </a:lnSpc>
              <a:spcBef>
                <a:spcPts val="800"/>
              </a:spcBef>
              <a:spcAft>
                <a:spcPts val="0"/>
              </a:spcAft>
              <a:buClr>
                <a:schemeClr val="dk1"/>
              </a:buClr>
              <a:buSzPts val="1800"/>
              <a:buFont typeface="Arial"/>
              <a:buChar char="•"/>
              <a:defRPr sz="4150" b="0" i="0" u="none" strike="noStrike" cap="none">
                <a:solidFill>
                  <a:schemeClr val="dk1"/>
                </a:solidFill>
                <a:latin typeface="Helvetica Neue"/>
                <a:ea typeface="Helvetica Neue"/>
                <a:cs typeface="Helvetica Neue"/>
                <a:sym typeface="Helvetica Neue"/>
              </a:defRPr>
            </a:lvl9pPr>
          </a:lstStyle>
          <a:p>
            <a:pPr marL="304793" indent="0"/>
            <a:r>
              <a:rPr lang="en-US" sz="2400" kern="0">
                <a:solidFill>
                  <a:schemeClr val="tx1">
                    <a:lumMod val="50000"/>
                  </a:schemeClr>
                </a:solidFill>
              </a:rPr>
              <a:t>901x speedup </a:t>
            </a:r>
            <a:r>
              <a:rPr lang="en-US" sz="2400" b="0" kern="0">
                <a:solidFill>
                  <a:schemeClr val="tx1">
                    <a:lumMod val="50000"/>
                  </a:schemeClr>
                </a:solidFill>
              </a:rPr>
              <a:t>by </a:t>
            </a:r>
            <a:br>
              <a:rPr lang="en-US" sz="2400" b="0" kern="0">
                <a:solidFill>
                  <a:schemeClr val="tx1">
                    <a:lumMod val="50000"/>
                  </a:schemeClr>
                </a:solidFill>
              </a:rPr>
            </a:br>
            <a:r>
              <a:rPr lang="en-US" sz="2400" b="0" kern="0">
                <a:solidFill>
                  <a:schemeClr val="tx1">
                    <a:lumMod val="50000"/>
                  </a:schemeClr>
                </a:solidFill>
              </a:rPr>
              <a:t>dependency-aware compilation path reduction</a:t>
            </a:r>
          </a:p>
        </p:txBody>
      </p:sp>
      <p:pic>
        <p:nvPicPr>
          <p:cNvPr id="13" name="Picture 12" descr="A black background with a black square&#10;&#10;AI-generated content may be incorrect.">
            <a:extLst>
              <a:ext uri="{FF2B5EF4-FFF2-40B4-BE49-F238E27FC236}">
                <a16:creationId xmlns:a16="http://schemas.microsoft.com/office/drawing/2014/main" id="{F7D8D0F7-CE0C-097C-8F05-D6B58F62B1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8157" y="1602494"/>
            <a:ext cx="2169321" cy="1220243"/>
          </a:xfrm>
          <a:prstGeom prst="rect">
            <a:avLst/>
          </a:prstGeom>
        </p:spPr>
      </p:pic>
      <p:sp>
        <p:nvSpPr>
          <p:cNvPr id="14" name="Text Placeholder 3">
            <a:extLst>
              <a:ext uri="{FF2B5EF4-FFF2-40B4-BE49-F238E27FC236}">
                <a16:creationId xmlns:a16="http://schemas.microsoft.com/office/drawing/2014/main" id="{48EF9361-EB75-CCB8-0276-83DB529279FA}"/>
              </a:ext>
            </a:extLst>
          </p:cNvPr>
          <p:cNvSpPr txBox="1">
            <a:spLocks/>
          </p:cNvSpPr>
          <p:nvPr/>
        </p:nvSpPr>
        <p:spPr>
          <a:xfrm>
            <a:off x="3738212" y="1850468"/>
            <a:ext cx="8252784" cy="86690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609585" marR="0" lvl="0" indent="-304792" algn="l" rtl="0" eaLnBrk="1" hangingPunct="1">
              <a:lnSpc>
                <a:spcPct val="100000"/>
              </a:lnSpc>
              <a:spcBef>
                <a:spcPts val="1000"/>
              </a:spcBef>
              <a:spcAft>
                <a:spcPts val="0"/>
              </a:spcAft>
              <a:buClr>
                <a:srgbClr val="58595B"/>
              </a:buClr>
              <a:buSzPts val="1400"/>
              <a:buFont typeface="Helvetica Neue"/>
              <a:buNone/>
              <a:defRPr sz="1400" b="1" i="0" u="none" strike="noStrike" cap="none">
                <a:solidFill>
                  <a:srgbClr val="58595B"/>
                </a:solidFill>
                <a:latin typeface="Helvetica Neue"/>
                <a:ea typeface="Helvetica Neue"/>
                <a:cs typeface="Helvetica Neue"/>
                <a:sym typeface="Helvetica Neue"/>
              </a:defRPr>
            </a:lvl1pPr>
            <a:lvl2pPr marL="1219170" marR="0" lvl="1" indent="-457189" algn="l" rtl="0" eaLnBrk="1" hangingPunct="1">
              <a:lnSpc>
                <a:spcPct val="90000"/>
              </a:lnSpc>
              <a:spcBef>
                <a:spcPts val="500"/>
              </a:spcBef>
              <a:spcAft>
                <a:spcPts val="0"/>
              </a:spcAft>
              <a:buClr>
                <a:srgbClr val="58595B"/>
              </a:buClr>
              <a:buSzPts val="1800"/>
              <a:buFont typeface="Arial"/>
              <a:buChar char="•"/>
              <a:defRPr sz="1400" b="0" i="0" u="none" strike="noStrike" cap="none">
                <a:solidFill>
                  <a:srgbClr val="58595B"/>
                </a:solidFill>
                <a:latin typeface="Helvetica Neue"/>
                <a:ea typeface="Helvetica Neue"/>
                <a:cs typeface="Helvetica Neue"/>
                <a:sym typeface="Helvetica Neue"/>
              </a:defRPr>
            </a:lvl2pPr>
            <a:lvl3pPr marL="1828754" marR="0" lvl="2" indent="-457189" algn="l" rtl="0" eaLnBrk="1" hangingPunct="1">
              <a:lnSpc>
                <a:spcPct val="90000"/>
              </a:lnSpc>
              <a:spcBef>
                <a:spcPts val="500"/>
              </a:spcBef>
              <a:spcAft>
                <a:spcPts val="0"/>
              </a:spcAft>
              <a:buClr>
                <a:srgbClr val="58595B"/>
              </a:buClr>
              <a:buSzPts val="1800"/>
              <a:buFont typeface="Arial"/>
              <a:buChar char="•"/>
              <a:defRPr sz="1400" b="0" i="0" u="none" strike="noStrike" cap="none">
                <a:solidFill>
                  <a:srgbClr val="58595B"/>
                </a:solidFill>
                <a:latin typeface="Helvetica Neue"/>
                <a:ea typeface="Helvetica Neue"/>
                <a:cs typeface="Helvetica Neue"/>
                <a:sym typeface="Helvetica Neue"/>
              </a:defRPr>
            </a:lvl3pPr>
            <a:lvl4pPr marL="2438339" marR="0" lvl="3" indent="-457189" algn="l" rtl="0" eaLnBrk="1" hangingPunct="1">
              <a:lnSpc>
                <a:spcPct val="90000"/>
              </a:lnSpc>
              <a:spcBef>
                <a:spcPts val="500"/>
              </a:spcBef>
              <a:spcAft>
                <a:spcPts val="0"/>
              </a:spcAft>
              <a:buClr>
                <a:srgbClr val="58595B"/>
              </a:buClr>
              <a:buSzPts val="1800"/>
              <a:buFont typeface="Arial"/>
              <a:buChar char="•"/>
              <a:defRPr sz="1400" b="0" i="0" u="none" strike="noStrike" cap="none">
                <a:solidFill>
                  <a:srgbClr val="58595B"/>
                </a:solidFill>
                <a:latin typeface="Helvetica Neue"/>
                <a:ea typeface="Helvetica Neue"/>
                <a:cs typeface="Helvetica Neue"/>
                <a:sym typeface="Helvetica Neue"/>
              </a:defRPr>
            </a:lvl4pPr>
            <a:lvl5pPr marL="3047924" marR="0" lvl="4" indent="-457189" algn="l" rtl="0" eaLnBrk="1" hangingPunct="1">
              <a:lnSpc>
                <a:spcPct val="90000"/>
              </a:lnSpc>
              <a:spcBef>
                <a:spcPts val="500"/>
              </a:spcBef>
              <a:spcAft>
                <a:spcPts val="0"/>
              </a:spcAft>
              <a:buClr>
                <a:srgbClr val="58595B"/>
              </a:buClr>
              <a:buSzPts val="1800"/>
              <a:buFont typeface="Arial"/>
              <a:buChar char="•"/>
              <a:defRPr sz="1400" b="0" i="0" u="none" strike="noStrike" cap="none">
                <a:solidFill>
                  <a:srgbClr val="58595B"/>
                </a:solidFill>
                <a:latin typeface="Helvetica Neue"/>
                <a:ea typeface="Helvetica Neue"/>
                <a:cs typeface="Helvetica Neue"/>
                <a:sym typeface="Helvetica Neue"/>
              </a:defRPr>
            </a:lvl5pPr>
            <a:lvl6pPr marL="3657509" marR="0" lvl="5" indent="-304792" algn="l" rtl="0" eaLnBrk="1" hangingPunct="1">
              <a:lnSpc>
                <a:spcPct val="90000"/>
              </a:lnSpc>
              <a:spcBef>
                <a:spcPts val="0"/>
              </a:spcBef>
              <a:spcAft>
                <a:spcPts val="0"/>
              </a:spcAft>
              <a:buClr>
                <a:schemeClr val="dk1"/>
              </a:buClr>
              <a:buSzPts val="1800"/>
              <a:buFont typeface="Arial"/>
              <a:buNone/>
              <a:defRPr sz="100" b="0" i="0" u="none" strike="noStrike" cap="none">
                <a:solidFill>
                  <a:schemeClr val="dk1"/>
                </a:solidFill>
                <a:latin typeface="Helvetica Neue"/>
                <a:ea typeface="Helvetica Neue"/>
                <a:cs typeface="Helvetica Neue"/>
                <a:sym typeface="Helvetica Neue"/>
              </a:defRPr>
            </a:lvl6pPr>
            <a:lvl7pPr marL="4267093" marR="0" lvl="6" indent="-457189" algn="l" rtl="0" eaLnBrk="1" hangingPunct="1">
              <a:lnSpc>
                <a:spcPct val="90000"/>
              </a:lnSpc>
              <a:spcBef>
                <a:spcPts val="800"/>
              </a:spcBef>
              <a:spcAft>
                <a:spcPts val="0"/>
              </a:spcAft>
              <a:buClr>
                <a:schemeClr val="dk1"/>
              </a:buClr>
              <a:buSzPts val="1800"/>
              <a:buFont typeface="Arial"/>
              <a:buChar char="•"/>
              <a:defRPr sz="5400" b="0" i="0" u="none" strike="noStrike" cap="none">
                <a:solidFill>
                  <a:schemeClr val="dk1"/>
                </a:solidFill>
                <a:latin typeface="Helvetica Neue"/>
                <a:ea typeface="Helvetica Neue"/>
                <a:cs typeface="Helvetica Neue"/>
                <a:sym typeface="Helvetica Neue"/>
              </a:defRPr>
            </a:lvl7pPr>
            <a:lvl8pPr marL="4876678" marR="0" lvl="7" indent="-457189" algn="l" rtl="0" eaLnBrk="1" hangingPunct="1">
              <a:lnSpc>
                <a:spcPct val="90000"/>
              </a:lnSpc>
              <a:spcBef>
                <a:spcPts val="800"/>
              </a:spcBef>
              <a:spcAft>
                <a:spcPts val="0"/>
              </a:spcAft>
              <a:buClr>
                <a:schemeClr val="dk1"/>
              </a:buClr>
              <a:buSzPts val="1800"/>
              <a:buFont typeface="Arial"/>
              <a:buChar char="•"/>
              <a:defRPr sz="100" b="0" i="0" u="none" strike="noStrike" cap="none">
                <a:solidFill>
                  <a:schemeClr val="dk1"/>
                </a:solidFill>
                <a:latin typeface="Helvetica Neue"/>
                <a:ea typeface="Helvetica Neue"/>
                <a:cs typeface="Helvetica Neue"/>
                <a:sym typeface="Helvetica Neue"/>
              </a:defRPr>
            </a:lvl8pPr>
            <a:lvl9pPr marL="5486263" marR="0" lvl="8" indent="-457189" algn="l" rtl="0" eaLnBrk="1" hangingPunct="1">
              <a:lnSpc>
                <a:spcPct val="90000"/>
              </a:lnSpc>
              <a:spcBef>
                <a:spcPts val="800"/>
              </a:spcBef>
              <a:spcAft>
                <a:spcPts val="0"/>
              </a:spcAft>
              <a:buClr>
                <a:schemeClr val="dk1"/>
              </a:buClr>
              <a:buSzPts val="1800"/>
              <a:buFont typeface="Arial"/>
              <a:buChar char="•"/>
              <a:defRPr sz="4150" b="0" i="0" u="none" strike="noStrike" cap="none">
                <a:solidFill>
                  <a:schemeClr val="dk1"/>
                </a:solidFill>
                <a:latin typeface="Helvetica Neue"/>
                <a:ea typeface="Helvetica Neue"/>
                <a:cs typeface="Helvetica Neue"/>
                <a:sym typeface="Helvetica Neue"/>
              </a:defRPr>
            </a:lvl9pPr>
          </a:lstStyle>
          <a:p>
            <a:pPr marL="304793" indent="0"/>
            <a:r>
              <a:rPr lang="en-US" sz="2400" kern="0">
                <a:solidFill>
                  <a:schemeClr val="tx1">
                    <a:lumMod val="50000"/>
                  </a:schemeClr>
                </a:solidFill>
              </a:rPr>
              <a:t>All reproducible GitHub bug issues </a:t>
            </a:r>
            <a:br>
              <a:rPr lang="en-US" sz="2400" kern="0">
                <a:solidFill>
                  <a:schemeClr val="tx1">
                    <a:lumMod val="50000"/>
                  </a:schemeClr>
                </a:solidFill>
              </a:rPr>
            </a:br>
            <a:r>
              <a:rPr lang="en-US" sz="2400" b="0" kern="0">
                <a:solidFill>
                  <a:schemeClr val="tx1">
                    <a:lumMod val="50000"/>
                  </a:schemeClr>
                </a:solidFill>
              </a:rPr>
              <a:t>for CIRCT, MLIR, and </a:t>
            </a:r>
            <a:r>
              <a:rPr lang="en-US" sz="2400" b="0" kern="0" err="1">
                <a:solidFill>
                  <a:schemeClr val="tx1">
                    <a:lumMod val="50000"/>
                  </a:schemeClr>
                </a:solidFill>
              </a:rPr>
              <a:t>onnx-mlir</a:t>
            </a:r>
            <a:endParaRPr lang="en-US" sz="2400" b="0" kern="0">
              <a:solidFill>
                <a:schemeClr val="tx1">
                  <a:lumMod val="50000"/>
                </a:schemeClr>
              </a:solidFill>
            </a:endParaRPr>
          </a:p>
        </p:txBody>
      </p:sp>
      <p:sp>
        <p:nvSpPr>
          <p:cNvPr id="16" name="TextBox 15">
            <a:extLst>
              <a:ext uri="{FF2B5EF4-FFF2-40B4-BE49-F238E27FC236}">
                <a16:creationId xmlns:a16="http://schemas.microsoft.com/office/drawing/2014/main" id="{5E808DFD-4600-5DA1-F833-7A527232BA2E}"/>
              </a:ext>
            </a:extLst>
          </p:cNvPr>
          <p:cNvSpPr txBox="1"/>
          <p:nvPr/>
        </p:nvSpPr>
        <p:spPr>
          <a:xfrm>
            <a:off x="2732137" y="5943618"/>
            <a:ext cx="8059693" cy="246221"/>
          </a:xfrm>
          <a:prstGeom prst="rect">
            <a:avLst/>
          </a:prstGeom>
          <a:noFill/>
        </p:spPr>
        <p:txBody>
          <a:bodyPr wrap="square">
            <a:spAutoFit/>
          </a:bodyPr>
          <a:lstStyle/>
          <a:p>
            <a:r>
              <a:rPr lang="en-US" sz="1000" b="0" i="0">
                <a:solidFill>
                  <a:schemeClr val="tx1">
                    <a:lumMod val="75000"/>
                  </a:schemeClr>
                </a:solidFill>
                <a:effectLst/>
                <a:latin typeface="Arial" panose="020B0604020202020204" pitchFamily="34" charset="0"/>
              </a:rPr>
              <a:t>1. Xu, </a:t>
            </a:r>
            <a:r>
              <a:rPr lang="en-US" sz="1000" b="0" i="0" err="1">
                <a:solidFill>
                  <a:schemeClr val="tx1">
                    <a:lumMod val="75000"/>
                  </a:schemeClr>
                </a:solidFill>
                <a:effectLst/>
                <a:latin typeface="Arial" panose="020B0604020202020204" pitchFamily="34" charset="0"/>
              </a:rPr>
              <a:t>Zhenyang</a:t>
            </a:r>
            <a:r>
              <a:rPr lang="en-US" sz="1000" b="0" i="0">
                <a:solidFill>
                  <a:schemeClr val="tx1">
                    <a:lumMod val="75000"/>
                  </a:schemeClr>
                </a:solidFill>
                <a:effectLst/>
                <a:latin typeface="Arial" panose="020B0604020202020204" pitchFamily="34" charset="0"/>
              </a:rPr>
              <a:t>, et al. "Pushing the limit of 1-minimality of language-agnostic program reduction." OOPSLA1 (2023).</a:t>
            </a:r>
            <a:endParaRPr lang="en-US" sz="1000">
              <a:solidFill>
                <a:schemeClr val="tx1">
                  <a:lumMod val="75000"/>
                </a:schemeClr>
              </a:solidFill>
            </a:endParaRPr>
          </a:p>
        </p:txBody>
      </p:sp>
      <p:sp>
        <p:nvSpPr>
          <p:cNvPr id="17" name="Rectangle 16">
            <a:extLst>
              <a:ext uri="{FF2B5EF4-FFF2-40B4-BE49-F238E27FC236}">
                <a16:creationId xmlns:a16="http://schemas.microsoft.com/office/drawing/2014/main" id="{0977F234-267A-63F4-40A6-7E3B18FAF71D}"/>
              </a:ext>
            </a:extLst>
          </p:cNvPr>
          <p:cNvSpPr/>
          <p:nvPr/>
        </p:nvSpPr>
        <p:spPr>
          <a:xfrm>
            <a:off x="7896198" y="91488"/>
            <a:ext cx="1390934" cy="319790"/>
          </a:xfrm>
          <a:prstGeom prst="rect">
            <a:avLst/>
          </a:prstGeom>
          <a:solidFill>
            <a:srgbClr val="C8E7A8">
              <a:alpha val="59000"/>
            </a:srgbClr>
          </a:solidFill>
          <a:ln w="190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60000"/>
                    <a:lumOff val="40000"/>
                  </a:schemeClr>
                </a:solidFill>
              </a:rPr>
              <a:t>Quantum</a:t>
            </a:r>
          </a:p>
        </p:txBody>
      </p:sp>
      <p:sp>
        <p:nvSpPr>
          <p:cNvPr id="18" name="Rectangle 17">
            <a:extLst>
              <a:ext uri="{FF2B5EF4-FFF2-40B4-BE49-F238E27FC236}">
                <a16:creationId xmlns:a16="http://schemas.microsoft.com/office/drawing/2014/main" id="{BC3873D8-93B1-EEDA-784D-B4060F2ED359}"/>
              </a:ext>
            </a:extLst>
          </p:cNvPr>
          <p:cNvSpPr/>
          <p:nvPr/>
        </p:nvSpPr>
        <p:spPr>
          <a:xfrm>
            <a:off x="9287132" y="102188"/>
            <a:ext cx="1390934" cy="319790"/>
          </a:xfrm>
          <a:prstGeom prst="rect">
            <a:avLst/>
          </a:prstGeom>
          <a:solidFill>
            <a:schemeClr val="bg2">
              <a:lumMod val="20000"/>
              <a:lumOff val="80000"/>
              <a:alpha val="80000"/>
            </a:schemeClr>
          </a:solidFill>
          <a:ln w="19050">
            <a:solidFill>
              <a:schemeClr val="tx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2"/>
                </a:solidFill>
              </a:rPr>
              <a:t>FPGA</a:t>
            </a:r>
          </a:p>
        </p:txBody>
      </p:sp>
      <p:sp>
        <p:nvSpPr>
          <p:cNvPr id="19" name="Rectangle 18">
            <a:extLst>
              <a:ext uri="{FF2B5EF4-FFF2-40B4-BE49-F238E27FC236}">
                <a16:creationId xmlns:a16="http://schemas.microsoft.com/office/drawing/2014/main" id="{0E25B884-99F8-D19D-A769-D8A1803D6D14}"/>
              </a:ext>
            </a:extLst>
          </p:cNvPr>
          <p:cNvSpPr/>
          <p:nvPr/>
        </p:nvSpPr>
        <p:spPr>
          <a:xfrm>
            <a:off x="10678066" y="91488"/>
            <a:ext cx="1390934" cy="341189"/>
          </a:xfrm>
          <a:prstGeom prst="rect">
            <a:avLst/>
          </a:prstGeom>
          <a:solidFill>
            <a:schemeClr val="accent5">
              <a:lumMod val="75000"/>
              <a:alpha val="80000"/>
            </a:schemeClr>
          </a:solidFill>
          <a:ln w="1905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50000"/>
                  </a:schemeClr>
                </a:solidFill>
              </a:rPr>
              <a:t>MLIR</a:t>
            </a:r>
          </a:p>
        </p:txBody>
      </p:sp>
    </p:spTree>
    <p:extLst>
      <p:ext uri="{BB962C8B-B14F-4D97-AF65-F5344CB8AC3E}">
        <p14:creationId xmlns:p14="http://schemas.microsoft.com/office/powerpoint/2010/main" val="336338151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1" grpId="0" build="p"/>
      <p:bldP spid="14"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9664B-B401-E49B-A1BC-4E5C0AC6549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06C0D5-22AA-6224-7D1A-27E33DFF1483}"/>
              </a:ext>
            </a:extLst>
          </p:cNvPr>
          <p:cNvSpPr>
            <a:spLocks noGrp="1"/>
          </p:cNvSpPr>
          <p:nvPr>
            <p:ph type="sldNum" idx="12"/>
          </p:nvPr>
        </p:nvSpPr>
        <p:spPr/>
        <p:txBody>
          <a:bodyPr/>
          <a:lstStyle/>
          <a:p>
            <a:fld id="{00000000-1234-1234-1234-123412341234}" type="slidenum">
              <a:rPr lang="en-US" smtClean="0"/>
              <a:pPr/>
              <a:t>57</a:t>
            </a:fld>
            <a:endParaRPr lang="en-US"/>
          </a:p>
        </p:txBody>
      </p:sp>
      <p:sp>
        <p:nvSpPr>
          <p:cNvPr id="8" name="TextBox 7">
            <a:extLst>
              <a:ext uri="{FF2B5EF4-FFF2-40B4-BE49-F238E27FC236}">
                <a16:creationId xmlns:a16="http://schemas.microsoft.com/office/drawing/2014/main" id="{B0CF8EFF-842C-E5F6-2AC9-7B35AC0BEE16}"/>
              </a:ext>
            </a:extLst>
          </p:cNvPr>
          <p:cNvSpPr txBox="1"/>
          <p:nvPr/>
        </p:nvSpPr>
        <p:spPr>
          <a:xfrm>
            <a:off x="853439" y="2613410"/>
            <a:ext cx="2417906" cy="502766"/>
          </a:xfrm>
          <a:prstGeom prst="rect">
            <a:avLst/>
          </a:prstGeom>
          <a:noFill/>
        </p:spPr>
        <p:txBody>
          <a:bodyPr wrap="none" rtlCol="0">
            <a:spAutoFit/>
          </a:bodyPr>
          <a:lstStyle/>
          <a:p>
            <a:r>
              <a:rPr lang="en-US" sz="2667" err="1">
                <a:solidFill>
                  <a:schemeClr val="tx1">
                    <a:lumMod val="50000"/>
                  </a:schemeClr>
                </a:solidFill>
              </a:rPr>
              <a:t>QDiff</a:t>
            </a:r>
            <a:r>
              <a:rPr lang="en-US" sz="2667">
                <a:solidFill>
                  <a:schemeClr val="tx1">
                    <a:lumMod val="50000"/>
                  </a:schemeClr>
                </a:solidFill>
              </a:rPr>
              <a:t> (ASE’21)</a:t>
            </a:r>
          </a:p>
        </p:txBody>
      </p:sp>
      <p:sp>
        <p:nvSpPr>
          <p:cNvPr id="12" name="Title 11">
            <a:extLst>
              <a:ext uri="{FF2B5EF4-FFF2-40B4-BE49-F238E27FC236}">
                <a16:creationId xmlns:a16="http://schemas.microsoft.com/office/drawing/2014/main" id="{DD8ADE44-0C36-5CBD-5426-3F2D06805673}"/>
              </a:ext>
            </a:extLst>
          </p:cNvPr>
          <p:cNvSpPr>
            <a:spLocks noGrp="1"/>
          </p:cNvSpPr>
          <p:nvPr>
            <p:ph type="title"/>
          </p:nvPr>
        </p:nvSpPr>
        <p:spPr/>
        <p:txBody>
          <a:bodyPr/>
          <a:lstStyle/>
          <a:p>
            <a:r>
              <a:rPr lang="en-US">
                <a:solidFill>
                  <a:schemeClr val="tx1">
                    <a:lumMod val="50000"/>
                  </a:schemeClr>
                </a:solidFill>
              </a:rPr>
              <a:t>Software Support for Heterogeneous Computing</a:t>
            </a:r>
          </a:p>
        </p:txBody>
      </p:sp>
      <p:sp>
        <p:nvSpPr>
          <p:cNvPr id="15" name="TextBox 14">
            <a:extLst>
              <a:ext uri="{FF2B5EF4-FFF2-40B4-BE49-F238E27FC236}">
                <a16:creationId xmlns:a16="http://schemas.microsoft.com/office/drawing/2014/main" id="{C79C19C5-C0A0-B1CA-8F72-3216D10C2DCE}"/>
              </a:ext>
            </a:extLst>
          </p:cNvPr>
          <p:cNvSpPr txBox="1"/>
          <p:nvPr/>
        </p:nvSpPr>
        <p:spPr>
          <a:xfrm>
            <a:off x="4635264" y="2613410"/>
            <a:ext cx="2655536" cy="533992"/>
          </a:xfrm>
          <a:prstGeom prst="rect">
            <a:avLst/>
          </a:prstGeom>
          <a:noFill/>
        </p:spPr>
        <p:txBody>
          <a:bodyPr wrap="none" lIns="121920" tIns="60960" rIns="121920" bIns="60960" rtlCol="0" anchor="t">
            <a:spAutoFit/>
          </a:bodyPr>
          <a:lstStyle/>
          <a:p>
            <a:r>
              <a:rPr lang="en-US" sz="2670" err="1">
                <a:solidFill>
                  <a:schemeClr val="tx1">
                    <a:lumMod val="50000"/>
                  </a:schemeClr>
                </a:solidFill>
              </a:rPr>
              <a:t>HFuzz</a:t>
            </a:r>
            <a:r>
              <a:rPr lang="en-US" sz="2670">
                <a:solidFill>
                  <a:schemeClr val="tx1">
                    <a:lumMod val="50000"/>
                  </a:schemeClr>
                </a:solidFill>
              </a:rPr>
              <a:t> (FSE’23</a:t>
            </a:r>
            <a:r>
              <a:rPr lang="en-US" sz="2133">
                <a:solidFill>
                  <a:schemeClr val="tx1">
                    <a:lumMod val="50000"/>
                  </a:schemeClr>
                </a:solidFill>
              </a:rPr>
              <a:t>)</a:t>
            </a:r>
          </a:p>
        </p:txBody>
      </p:sp>
      <p:pic>
        <p:nvPicPr>
          <p:cNvPr id="20" name="Graphic 19" descr="Storytelling outline">
            <a:extLst>
              <a:ext uri="{FF2B5EF4-FFF2-40B4-BE49-F238E27FC236}">
                <a16:creationId xmlns:a16="http://schemas.microsoft.com/office/drawing/2014/main" id="{AE78FD06-791F-FD68-D0C6-503957B6D0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05192" y="3741825"/>
            <a:ext cx="914400" cy="914400"/>
          </a:xfrm>
          <a:prstGeom prst="rect">
            <a:avLst/>
          </a:prstGeom>
        </p:spPr>
      </p:pic>
      <p:sp>
        <p:nvSpPr>
          <p:cNvPr id="27" name="Rectangle 26">
            <a:extLst>
              <a:ext uri="{FF2B5EF4-FFF2-40B4-BE49-F238E27FC236}">
                <a16:creationId xmlns:a16="http://schemas.microsoft.com/office/drawing/2014/main" id="{2E25B083-7904-5198-4302-EC0A121C0F73}"/>
              </a:ext>
            </a:extLst>
          </p:cNvPr>
          <p:cNvSpPr/>
          <p:nvPr/>
        </p:nvSpPr>
        <p:spPr>
          <a:xfrm>
            <a:off x="853439" y="4970100"/>
            <a:ext cx="2384993" cy="623547"/>
          </a:xfrm>
          <a:prstGeom prst="rect">
            <a:avLst/>
          </a:prstGeom>
          <a:solidFill>
            <a:srgbClr val="C8E7A8"/>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50000"/>
                  </a:schemeClr>
                </a:solidFill>
              </a:rPr>
              <a:t>Understand Hardware</a:t>
            </a:r>
          </a:p>
        </p:txBody>
      </p:sp>
      <p:sp>
        <p:nvSpPr>
          <p:cNvPr id="28" name="Rectangle 27">
            <a:extLst>
              <a:ext uri="{FF2B5EF4-FFF2-40B4-BE49-F238E27FC236}">
                <a16:creationId xmlns:a16="http://schemas.microsoft.com/office/drawing/2014/main" id="{8D337D76-9367-06B2-C93B-E0ECB6DBD18B}"/>
              </a:ext>
            </a:extLst>
          </p:cNvPr>
          <p:cNvSpPr/>
          <p:nvPr/>
        </p:nvSpPr>
        <p:spPr>
          <a:xfrm>
            <a:off x="4770534" y="4970099"/>
            <a:ext cx="2384995" cy="623547"/>
          </a:xfrm>
          <a:prstGeom prst="rect">
            <a:avLst/>
          </a:prstGeom>
          <a:solidFill>
            <a:schemeClr val="bg2">
              <a:lumMod val="40000"/>
              <a:lumOff val="60000"/>
              <a:alpha val="8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chemeClr val="tx1">
                    <a:lumMod val="50000"/>
                  </a:schemeClr>
                </a:solidFill>
              </a:rPr>
              <a:t>Leverage Hardware</a:t>
            </a:r>
          </a:p>
        </p:txBody>
      </p:sp>
      <p:pic>
        <p:nvPicPr>
          <p:cNvPr id="34" name="Graphic 33" descr="Labor outline">
            <a:extLst>
              <a:ext uri="{FF2B5EF4-FFF2-40B4-BE49-F238E27FC236}">
                <a16:creationId xmlns:a16="http://schemas.microsoft.com/office/drawing/2014/main" id="{DB166FBC-50B2-3BDA-50CB-E814D82BDB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05831" y="3741825"/>
            <a:ext cx="914400" cy="914400"/>
          </a:xfrm>
          <a:prstGeom prst="rect">
            <a:avLst/>
          </a:prstGeom>
        </p:spPr>
      </p:pic>
      <p:sp>
        <p:nvSpPr>
          <p:cNvPr id="36" name="Rectangle 35">
            <a:extLst>
              <a:ext uri="{FF2B5EF4-FFF2-40B4-BE49-F238E27FC236}">
                <a16:creationId xmlns:a16="http://schemas.microsoft.com/office/drawing/2014/main" id="{A235C9C1-1FB2-FF48-C0BA-7A92D9847CFE}"/>
              </a:ext>
            </a:extLst>
          </p:cNvPr>
          <p:cNvSpPr/>
          <p:nvPr/>
        </p:nvSpPr>
        <p:spPr>
          <a:xfrm>
            <a:off x="8776093" y="4970099"/>
            <a:ext cx="2384995" cy="623547"/>
          </a:xfrm>
          <a:prstGeom prst="rect">
            <a:avLst/>
          </a:prstGeom>
          <a:solidFill>
            <a:schemeClr val="accent5">
              <a:lumMod val="75000"/>
              <a:alpha val="80000"/>
            </a:schemeClr>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a:solidFill>
                  <a:srgbClr val="000000"/>
                </a:solidFill>
              </a:rPr>
              <a:t>Beyond Testing</a:t>
            </a:r>
          </a:p>
        </p:txBody>
      </p:sp>
      <p:pic>
        <p:nvPicPr>
          <p:cNvPr id="41" name="Graphic 40" descr="Questions outline">
            <a:extLst>
              <a:ext uri="{FF2B5EF4-FFF2-40B4-BE49-F238E27FC236}">
                <a16:creationId xmlns:a16="http://schemas.microsoft.com/office/drawing/2014/main" id="{D92B16CE-5AAF-DF80-9D17-92CC488FA08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406470" y="3741825"/>
            <a:ext cx="914400" cy="914400"/>
          </a:xfrm>
          <a:prstGeom prst="rect">
            <a:avLst/>
          </a:prstGeom>
        </p:spPr>
      </p:pic>
      <p:sp>
        <p:nvSpPr>
          <p:cNvPr id="43" name="Right Arrow 42">
            <a:extLst>
              <a:ext uri="{FF2B5EF4-FFF2-40B4-BE49-F238E27FC236}">
                <a16:creationId xmlns:a16="http://schemas.microsoft.com/office/drawing/2014/main" id="{6CCF19AD-A135-4F34-A061-96930DC1B4B2}"/>
              </a:ext>
            </a:extLst>
          </p:cNvPr>
          <p:cNvSpPr/>
          <p:nvPr/>
        </p:nvSpPr>
        <p:spPr>
          <a:xfrm>
            <a:off x="3690974" y="5157775"/>
            <a:ext cx="627017" cy="24819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Right Arrow 43">
            <a:extLst>
              <a:ext uri="{FF2B5EF4-FFF2-40B4-BE49-F238E27FC236}">
                <a16:creationId xmlns:a16="http://schemas.microsoft.com/office/drawing/2014/main" id="{58F330FE-B678-7433-0DC7-CC7608882B5A}"/>
              </a:ext>
            </a:extLst>
          </p:cNvPr>
          <p:cNvSpPr/>
          <p:nvPr/>
        </p:nvSpPr>
        <p:spPr>
          <a:xfrm>
            <a:off x="7652302" y="5175316"/>
            <a:ext cx="627017" cy="24819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3E8D4D9-EAD2-30FC-1D9C-D7C680CB3E3D}"/>
              </a:ext>
            </a:extLst>
          </p:cNvPr>
          <p:cNvSpPr txBox="1"/>
          <p:nvPr/>
        </p:nvSpPr>
        <p:spPr>
          <a:xfrm>
            <a:off x="8230453" y="2632476"/>
            <a:ext cx="3476273" cy="533992"/>
          </a:xfrm>
          <a:prstGeom prst="rect">
            <a:avLst/>
          </a:prstGeom>
          <a:noFill/>
        </p:spPr>
        <p:txBody>
          <a:bodyPr wrap="none" lIns="121920" tIns="60960" rIns="121920" bIns="60960" rtlCol="0" anchor="t">
            <a:spAutoFit/>
          </a:bodyPr>
          <a:lstStyle/>
          <a:p>
            <a:r>
              <a:rPr lang="en-US" sz="2670" err="1">
                <a:solidFill>
                  <a:schemeClr val="tx1">
                    <a:lumMod val="50000"/>
                  </a:schemeClr>
                </a:solidFill>
              </a:rPr>
              <a:t>DuoReduce</a:t>
            </a:r>
            <a:r>
              <a:rPr lang="en-US" sz="2670"/>
              <a:t> </a:t>
            </a:r>
            <a:r>
              <a:rPr lang="en-US" sz="2670">
                <a:solidFill>
                  <a:schemeClr val="tx1">
                    <a:lumMod val="50000"/>
                  </a:schemeClr>
                </a:solidFill>
              </a:rPr>
              <a:t>(FSE’25</a:t>
            </a:r>
            <a:r>
              <a:rPr lang="en-US" sz="2133">
                <a:solidFill>
                  <a:schemeClr val="tx1">
                    <a:lumMod val="50000"/>
                  </a:schemeClr>
                </a:solidFill>
              </a:rPr>
              <a:t>)</a:t>
            </a:r>
          </a:p>
        </p:txBody>
      </p:sp>
    </p:spTree>
    <p:extLst>
      <p:ext uri="{BB962C8B-B14F-4D97-AF65-F5344CB8AC3E}">
        <p14:creationId xmlns:p14="http://schemas.microsoft.com/office/powerpoint/2010/main" val="108431954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75">
          <a:extLst>
            <a:ext uri="{FF2B5EF4-FFF2-40B4-BE49-F238E27FC236}">
              <a16:creationId xmlns:a16="http://schemas.microsoft.com/office/drawing/2014/main" id="{AE65A0D6-220A-C94B-CD87-7EFB65CB1BA5}"/>
            </a:ext>
          </a:extLst>
        </p:cNvPr>
        <p:cNvGrpSpPr/>
        <p:nvPr/>
      </p:nvGrpSpPr>
      <p:grpSpPr>
        <a:xfrm>
          <a:off x="0" y="0"/>
          <a:ext cx="0" cy="0"/>
          <a:chOff x="0" y="0"/>
          <a:chExt cx="0" cy="0"/>
        </a:xfrm>
      </p:grpSpPr>
      <p:sp>
        <p:nvSpPr>
          <p:cNvPr id="176" name="Google Shape;176;p22">
            <a:extLst>
              <a:ext uri="{FF2B5EF4-FFF2-40B4-BE49-F238E27FC236}">
                <a16:creationId xmlns:a16="http://schemas.microsoft.com/office/drawing/2014/main" id="{019A5672-9F68-28F0-E51E-FA5F87D48F6A}"/>
              </a:ext>
            </a:extLst>
          </p:cNvPr>
          <p:cNvSpPr txBox="1">
            <a:spLocks noGrp="1"/>
          </p:cNvSpPr>
          <p:nvPr>
            <p:ph type="sldNum" idx="12"/>
          </p:nvPr>
        </p:nvSpPr>
        <p:spPr>
          <a:xfrm>
            <a:off x="11582400" y="6339841"/>
            <a:ext cx="609600" cy="508913"/>
          </a:xfrm>
          <a:prstGeom prst="rect">
            <a:avLst/>
          </a:prstGeom>
        </p:spPr>
        <p:txBody>
          <a:bodyPr spcFirstLastPara="1" wrap="square" lIns="0" tIns="0" rIns="0" bIns="341367" anchor="t" anchorCtr="0">
            <a:spAutoFit/>
          </a:bodyPr>
          <a:lstStyle/>
          <a:p>
            <a:fld id="{00000000-1234-1234-1234-123412341234}" type="slidenum">
              <a:rPr lang="en-US"/>
              <a:pPr/>
              <a:t>58</a:t>
            </a:fld>
            <a:endParaRPr/>
          </a:p>
        </p:txBody>
      </p:sp>
      <p:sp>
        <p:nvSpPr>
          <p:cNvPr id="5" name="Google Shape;158;p21">
            <a:extLst>
              <a:ext uri="{FF2B5EF4-FFF2-40B4-BE49-F238E27FC236}">
                <a16:creationId xmlns:a16="http://schemas.microsoft.com/office/drawing/2014/main" id="{C140AEEE-5CC9-B71D-12CF-BE7B830DF54E}"/>
              </a:ext>
            </a:extLst>
          </p:cNvPr>
          <p:cNvSpPr txBox="1">
            <a:spLocks/>
          </p:cNvSpPr>
          <p:nvPr/>
        </p:nvSpPr>
        <p:spPr>
          <a:xfrm>
            <a:off x="753223" y="650162"/>
            <a:ext cx="10681200" cy="387798"/>
          </a:xfrm>
          <a:prstGeom prst="rect">
            <a:avLst/>
          </a:prstGeom>
          <a:noFill/>
          <a:ln>
            <a:noFill/>
          </a:ln>
        </p:spPr>
        <p:txBody>
          <a:bodyPr spcFirstLastPara="1" wrap="square" lIns="0" tIns="0" rIns="0" bIns="0" anchor="b"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58595B"/>
              </a:buClr>
              <a:buSzPts val="1800"/>
              <a:buFont typeface="Helvetica Neue"/>
              <a:buNone/>
              <a:defRPr sz="2800" b="1" i="0" u="none" strike="noStrike" cap="none">
                <a:solidFill>
                  <a:srgbClr val="58595B"/>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kern="0">
                <a:solidFill>
                  <a:schemeClr val="tx1">
                    <a:lumMod val="50000"/>
                  </a:schemeClr>
                </a:solidFill>
              </a:rPr>
              <a:t>Future Plan: where is the barrier?  </a:t>
            </a:r>
          </a:p>
        </p:txBody>
      </p:sp>
      <p:pic>
        <p:nvPicPr>
          <p:cNvPr id="2" name="Picture 2">
            <a:extLst>
              <a:ext uri="{FF2B5EF4-FFF2-40B4-BE49-F238E27FC236}">
                <a16:creationId xmlns:a16="http://schemas.microsoft.com/office/drawing/2014/main" id="{7479BF6C-2897-F9FF-12FD-42F70F34FC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1318" y="2761952"/>
            <a:ext cx="1334095" cy="1334095"/>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descr="Cmd Terminal outline">
            <a:extLst>
              <a:ext uri="{FF2B5EF4-FFF2-40B4-BE49-F238E27FC236}">
                <a16:creationId xmlns:a16="http://schemas.microsoft.com/office/drawing/2014/main" id="{B767053E-15C6-4E6E-F10F-E50FB99729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40001" y="4460466"/>
            <a:ext cx="993795" cy="993795"/>
          </a:xfrm>
          <a:prstGeom prst="rect">
            <a:avLst/>
          </a:prstGeom>
        </p:spPr>
      </p:pic>
      <p:pic>
        <p:nvPicPr>
          <p:cNvPr id="6" name="Graphic 5" descr="Questions with solid fill">
            <a:extLst>
              <a:ext uri="{FF2B5EF4-FFF2-40B4-BE49-F238E27FC236}">
                <a16:creationId xmlns:a16="http://schemas.microsoft.com/office/drawing/2014/main" id="{F8F24295-FE8B-C8A6-1EFF-997744689A9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79699" y="1888310"/>
            <a:ext cx="914400" cy="914400"/>
          </a:xfrm>
          <a:prstGeom prst="rect">
            <a:avLst/>
          </a:prstGeom>
        </p:spPr>
      </p:pic>
      <p:sp>
        <p:nvSpPr>
          <p:cNvPr id="8" name="Right Arrow 7">
            <a:extLst>
              <a:ext uri="{FF2B5EF4-FFF2-40B4-BE49-F238E27FC236}">
                <a16:creationId xmlns:a16="http://schemas.microsoft.com/office/drawing/2014/main" id="{7A4709FD-B4F1-E488-31AC-1989677F4910}"/>
              </a:ext>
            </a:extLst>
          </p:cNvPr>
          <p:cNvSpPr/>
          <p:nvPr/>
        </p:nvSpPr>
        <p:spPr>
          <a:xfrm rot="19746542">
            <a:off x="2777568" y="2393765"/>
            <a:ext cx="721112" cy="3549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91709A96-08BE-7FE5-5B92-2B565B28E005}"/>
              </a:ext>
            </a:extLst>
          </p:cNvPr>
          <p:cNvSpPr/>
          <p:nvPr/>
        </p:nvSpPr>
        <p:spPr>
          <a:xfrm rot="2005911">
            <a:off x="2779416" y="4566456"/>
            <a:ext cx="721112" cy="3549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5">
            <a:extLst>
              <a:ext uri="{FF2B5EF4-FFF2-40B4-BE49-F238E27FC236}">
                <a16:creationId xmlns:a16="http://schemas.microsoft.com/office/drawing/2014/main" id="{A4A66D90-290D-23B1-D630-D1558C96FA65}"/>
              </a:ext>
            </a:extLst>
          </p:cNvPr>
          <p:cNvPicPr>
            <a:picLocks noChangeAspect="1"/>
          </p:cNvPicPr>
          <p:nvPr/>
        </p:nvPicPr>
        <p:blipFill>
          <a:blip r:embed="rId8"/>
          <a:stretch>
            <a:fillRect/>
          </a:stretch>
        </p:blipFill>
        <p:spPr>
          <a:xfrm>
            <a:off x="7449649" y="2139686"/>
            <a:ext cx="1414549" cy="928385"/>
          </a:xfrm>
          <a:prstGeom prst="rect">
            <a:avLst/>
          </a:prstGeom>
        </p:spPr>
      </p:pic>
      <p:pic>
        <p:nvPicPr>
          <p:cNvPr id="12" name="Picture 11" descr="A close-up of a machine&#10;&#10;AI-generated content may be incorrect.">
            <a:extLst>
              <a:ext uri="{FF2B5EF4-FFF2-40B4-BE49-F238E27FC236}">
                <a16:creationId xmlns:a16="http://schemas.microsoft.com/office/drawing/2014/main" id="{27A1287F-D276-B4BA-FD06-F030D79DBF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14152" y="3589977"/>
            <a:ext cx="1458809" cy="1233357"/>
          </a:xfrm>
          <a:prstGeom prst="rect">
            <a:avLst/>
          </a:prstGeom>
        </p:spPr>
      </p:pic>
      <p:pic>
        <p:nvPicPr>
          <p:cNvPr id="1026" name="Picture 2">
            <a:extLst>
              <a:ext uri="{FF2B5EF4-FFF2-40B4-BE49-F238E27FC236}">
                <a16:creationId xmlns:a16="http://schemas.microsoft.com/office/drawing/2014/main" id="{4C217D11-78C3-0806-0A1E-1B59A479BFE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05597" y="3648264"/>
            <a:ext cx="2960928" cy="5767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80AB8EB-8CCB-1B2F-5F43-404DB0CF812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17819" y="2885601"/>
            <a:ext cx="2136484" cy="6832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0ED4B9D-19E6-1408-9F93-2C49F985B0F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52374" y="2139686"/>
            <a:ext cx="2267374" cy="5363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black and white logo&#10;&#10;AI-generated content may be incorrect.">
            <a:extLst>
              <a:ext uri="{FF2B5EF4-FFF2-40B4-BE49-F238E27FC236}">
                <a16:creationId xmlns:a16="http://schemas.microsoft.com/office/drawing/2014/main" id="{11F3DE52-8CB4-2DC9-8547-55D8A2FFDA4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31519" y="4971661"/>
            <a:ext cx="914400" cy="482600"/>
          </a:xfrm>
          <a:prstGeom prst="rect">
            <a:avLst/>
          </a:prstGeom>
        </p:spPr>
      </p:pic>
      <p:sp>
        <p:nvSpPr>
          <p:cNvPr id="15" name="Rectangle 14">
            <a:extLst>
              <a:ext uri="{FF2B5EF4-FFF2-40B4-BE49-F238E27FC236}">
                <a16:creationId xmlns:a16="http://schemas.microsoft.com/office/drawing/2014/main" id="{751B5C26-A036-1E41-2776-5C9BC5956E77}"/>
              </a:ext>
            </a:extLst>
          </p:cNvPr>
          <p:cNvSpPr/>
          <p:nvPr/>
        </p:nvSpPr>
        <p:spPr>
          <a:xfrm>
            <a:off x="5294661" y="2033736"/>
            <a:ext cx="1598324" cy="623547"/>
          </a:xfrm>
          <a:prstGeom prst="rect">
            <a:avLst/>
          </a:prstGeom>
          <a:solidFill>
            <a:srgbClr val="C8E7A8"/>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lumMod val="50000"/>
                  </a:schemeClr>
                </a:solidFill>
              </a:rPr>
              <a:t>Hard to Test / Debug / Repair</a:t>
            </a:r>
          </a:p>
        </p:txBody>
      </p:sp>
      <p:sp>
        <p:nvSpPr>
          <p:cNvPr id="16" name="Rectangle 15">
            <a:extLst>
              <a:ext uri="{FF2B5EF4-FFF2-40B4-BE49-F238E27FC236}">
                <a16:creationId xmlns:a16="http://schemas.microsoft.com/office/drawing/2014/main" id="{5445E2EE-38D9-455F-CCFF-B19EA0D35554}"/>
              </a:ext>
            </a:extLst>
          </p:cNvPr>
          <p:cNvSpPr/>
          <p:nvPr/>
        </p:nvSpPr>
        <p:spPr>
          <a:xfrm>
            <a:off x="5294661" y="4645589"/>
            <a:ext cx="1598324" cy="623547"/>
          </a:xfrm>
          <a:prstGeom prst="rect">
            <a:avLst/>
          </a:prstGeom>
          <a:solidFill>
            <a:schemeClr val="accent5">
              <a:lumMod val="40000"/>
              <a:lumOff val="6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lumMod val="50000"/>
                  </a:schemeClr>
                </a:solidFill>
              </a:rPr>
              <a:t>Hard to Optimize</a:t>
            </a:r>
          </a:p>
        </p:txBody>
      </p:sp>
    </p:spTree>
    <p:extLst>
      <p:ext uri="{BB962C8B-B14F-4D97-AF65-F5344CB8AC3E}">
        <p14:creationId xmlns:p14="http://schemas.microsoft.com/office/powerpoint/2010/main" val="12789183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5" grpId="0" animBg="1"/>
      <p:bldP spid="1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75">
          <a:extLst>
            <a:ext uri="{FF2B5EF4-FFF2-40B4-BE49-F238E27FC236}">
              <a16:creationId xmlns:a16="http://schemas.microsoft.com/office/drawing/2014/main" id="{74BD3648-B208-3690-E967-1DAEA2B49CAB}"/>
            </a:ext>
          </a:extLst>
        </p:cNvPr>
        <p:cNvGrpSpPr/>
        <p:nvPr/>
      </p:nvGrpSpPr>
      <p:grpSpPr>
        <a:xfrm>
          <a:off x="0" y="0"/>
          <a:ext cx="0" cy="0"/>
          <a:chOff x="0" y="0"/>
          <a:chExt cx="0" cy="0"/>
        </a:xfrm>
      </p:grpSpPr>
      <p:sp>
        <p:nvSpPr>
          <p:cNvPr id="176" name="Google Shape;176;p22">
            <a:extLst>
              <a:ext uri="{FF2B5EF4-FFF2-40B4-BE49-F238E27FC236}">
                <a16:creationId xmlns:a16="http://schemas.microsoft.com/office/drawing/2014/main" id="{C7805A6D-0834-ED21-E276-697EC27F356E}"/>
              </a:ext>
            </a:extLst>
          </p:cNvPr>
          <p:cNvSpPr txBox="1">
            <a:spLocks noGrp="1"/>
          </p:cNvSpPr>
          <p:nvPr>
            <p:ph type="sldNum" idx="12"/>
          </p:nvPr>
        </p:nvSpPr>
        <p:spPr>
          <a:xfrm>
            <a:off x="11582400" y="6339841"/>
            <a:ext cx="609600" cy="508913"/>
          </a:xfrm>
          <a:prstGeom prst="rect">
            <a:avLst/>
          </a:prstGeom>
        </p:spPr>
        <p:txBody>
          <a:bodyPr spcFirstLastPara="1" wrap="square" lIns="0" tIns="0" rIns="0" bIns="341367" anchor="t" anchorCtr="0">
            <a:spAutoFit/>
          </a:bodyPr>
          <a:lstStyle/>
          <a:p>
            <a:fld id="{00000000-1234-1234-1234-123412341234}" type="slidenum">
              <a:rPr lang="en-US"/>
              <a:pPr/>
              <a:t>59</a:t>
            </a:fld>
            <a:endParaRPr/>
          </a:p>
        </p:txBody>
      </p:sp>
      <p:sp>
        <p:nvSpPr>
          <p:cNvPr id="5" name="Google Shape;158;p21">
            <a:extLst>
              <a:ext uri="{FF2B5EF4-FFF2-40B4-BE49-F238E27FC236}">
                <a16:creationId xmlns:a16="http://schemas.microsoft.com/office/drawing/2014/main" id="{1F0A8238-E971-D96B-D7CB-71130DE84232}"/>
              </a:ext>
            </a:extLst>
          </p:cNvPr>
          <p:cNvSpPr txBox="1">
            <a:spLocks/>
          </p:cNvSpPr>
          <p:nvPr/>
        </p:nvSpPr>
        <p:spPr>
          <a:xfrm>
            <a:off x="567197" y="654461"/>
            <a:ext cx="11015203" cy="387798"/>
          </a:xfrm>
          <a:prstGeom prst="rect">
            <a:avLst/>
          </a:prstGeom>
          <a:noFill/>
          <a:ln>
            <a:noFill/>
          </a:ln>
        </p:spPr>
        <p:txBody>
          <a:bodyPr spcFirstLastPara="1" wrap="square" lIns="0" tIns="0" rIns="0" bIns="0" anchor="b"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58595B"/>
              </a:buClr>
              <a:buSzPts val="1800"/>
              <a:buFont typeface="Helvetica Neue"/>
              <a:buNone/>
              <a:defRPr sz="2800" b="1" i="0" u="none" strike="noStrike" cap="none">
                <a:solidFill>
                  <a:srgbClr val="58595B"/>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kern="0">
                <a:solidFill>
                  <a:schemeClr val="tx1">
                    <a:lumMod val="50000"/>
                  </a:schemeClr>
                </a:solidFill>
              </a:rPr>
              <a:t>Next Generation of Heterogeneous Computing Stacks</a:t>
            </a:r>
          </a:p>
        </p:txBody>
      </p:sp>
      <p:pic>
        <p:nvPicPr>
          <p:cNvPr id="4" name="Graphic 3" descr="Cmd Terminal outline">
            <a:extLst>
              <a:ext uri="{FF2B5EF4-FFF2-40B4-BE49-F238E27FC236}">
                <a16:creationId xmlns:a16="http://schemas.microsoft.com/office/drawing/2014/main" id="{445AF68E-3AA6-1805-62DB-7FB2FBCD4D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91318" y="4064413"/>
            <a:ext cx="993795" cy="993795"/>
          </a:xfrm>
          <a:prstGeom prst="rect">
            <a:avLst/>
          </a:prstGeom>
        </p:spPr>
      </p:pic>
      <p:pic>
        <p:nvPicPr>
          <p:cNvPr id="6" name="Graphic 5" descr="Questions with solid fill">
            <a:extLst>
              <a:ext uri="{FF2B5EF4-FFF2-40B4-BE49-F238E27FC236}">
                <a16:creationId xmlns:a16="http://schemas.microsoft.com/office/drawing/2014/main" id="{8E9AB559-045A-D636-E2FB-8EE9D0B9CF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91318" y="1906774"/>
            <a:ext cx="914400" cy="914400"/>
          </a:xfrm>
          <a:prstGeom prst="rect">
            <a:avLst/>
          </a:prstGeom>
        </p:spPr>
      </p:pic>
      <p:sp>
        <p:nvSpPr>
          <p:cNvPr id="15" name="Rectangle 14">
            <a:extLst>
              <a:ext uri="{FF2B5EF4-FFF2-40B4-BE49-F238E27FC236}">
                <a16:creationId xmlns:a16="http://schemas.microsoft.com/office/drawing/2014/main" id="{4A453E12-50F3-B199-C657-148675C45566}"/>
              </a:ext>
            </a:extLst>
          </p:cNvPr>
          <p:cNvSpPr/>
          <p:nvPr/>
        </p:nvSpPr>
        <p:spPr>
          <a:xfrm>
            <a:off x="2506280" y="2052200"/>
            <a:ext cx="1598324" cy="623547"/>
          </a:xfrm>
          <a:prstGeom prst="rect">
            <a:avLst/>
          </a:prstGeom>
          <a:solidFill>
            <a:srgbClr val="C8E7A8"/>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rgbClr val="000000"/>
                </a:solidFill>
              </a:rPr>
              <a:t>Hard to Test / Debug / Repair</a:t>
            </a:r>
          </a:p>
        </p:txBody>
      </p:sp>
      <p:sp>
        <p:nvSpPr>
          <p:cNvPr id="11" name="Right Arrow 10">
            <a:extLst>
              <a:ext uri="{FF2B5EF4-FFF2-40B4-BE49-F238E27FC236}">
                <a16:creationId xmlns:a16="http://schemas.microsoft.com/office/drawing/2014/main" id="{2BB042A9-D5B0-38C8-0B1B-98BC444C3B16}"/>
              </a:ext>
            </a:extLst>
          </p:cNvPr>
          <p:cNvSpPr/>
          <p:nvPr/>
        </p:nvSpPr>
        <p:spPr>
          <a:xfrm>
            <a:off x="4565615" y="2238652"/>
            <a:ext cx="721112" cy="354980"/>
          </a:xfrm>
          <a:prstGeom prst="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Check In with solid fill">
            <a:extLst>
              <a:ext uri="{FF2B5EF4-FFF2-40B4-BE49-F238E27FC236}">
                <a16:creationId xmlns:a16="http://schemas.microsoft.com/office/drawing/2014/main" id="{C4C6F650-A5A0-940A-44A0-D067A49E827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77348" y="1960611"/>
            <a:ext cx="914400" cy="914400"/>
          </a:xfrm>
          <a:prstGeom prst="rect">
            <a:avLst/>
          </a:prstGeom>
        </p:spPr>
      </p:pic>
      <p:sp>
        <p:nvSpPr>
          <p:cNvPr id="22" name="Rectangle 21">
            <a:extLst>
              <a:ext uri="{FF2B5EF4-FFF2-40B4-BE49-F238E27FC236}">
                <a16:creationId xmlns:a16="http://schemas.microsoft.com/office/drawing/2014/main" id="{F1FC6653-8CC1-3209-D2D3-71E25CE2DBB1}"/>
              </a:ext>
            </a:extLst>
          </p:cNvPr>
          <p:cNvSpPr/>
          <p:nvPr/>
        </p:nvSpPr>
        <p:spPr>
          <a:xfrm>
            <a:off x="7074571" y="1929451"/>
            <a:ext cx="1598324" cy="1768885"/>
          </a:xfrm>
          <a:prstGeom prst="rect">
            <a:avLst/>
          </a:prstGeom>
          <a:solidFill>
            <a:srgbClr val="C8E7A8"/>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rgbClr val="000000"/>
                </a:solidFill>
              </a:rPr>
              <a:t>Software</a:t>
            </a:r>
          </a:p>
        </p:txBody>
      </p:sp>
      <p:pic>
        <p:nvPicPr>
          <p:cNvPr id="25" name="Picture 24" descr="A computer with a code on it&#10;&#10;AI-generated content may be incorrect.">
            <a:extLst>
              <a:ext uri="{FF2B5EF4-FFF2-40B4-BE49-F238E27FC236}">
                <a16:creationId xmlns:a16="http://schemas.microsoft.com/office/drawing/2014/main" id="{40F07140-9310-824B-E91D-A72B7FC94C3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39405" y="4167635"/>
            <a:ext cx="1038598" cy="788477"/>
          </a:xfrm>
          <a:prstGeom prst="rect">
            <a:avLst/>
          </a:prstGeom>
        </p:spPr>
      </p:pic>
      <p:sp>
        <p:nvSpPr>
          <p:cNvPr id="26" name="Right Arrow 25">
            <a:extLst>
              <a:ext uri="{FF2B5EF4-FFF2-40B4-BE49-F238E27FC236}">
                <a16:creationId xmlns:a16="http://schemas.microsoft.com/office/drawing/2014/main" id="{5E08393B-96E8-23D4-6053-AC6E74A8D054}"/>
              </a:ext>
            </a:extLst>
          </p:cNvPr>
          <p:cNvSpPr/>
          <p:nvPr/>
        </p:nvSpPr>
        <p:spPr>
          <a:xfrm>
            <a:off x="4565615" y="4414031"/>
            <a:ext cx="721112" cy="354980"/>
          </a:xfrm>
          <a:prstGeom prst="rightArrow">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CE5AFA9-613B-C8B3-83B8-CD291573B67B}"/>
              </a:ext>
            </a:extLst>
          </p:cNvPr>
          <p:cNvSpPr/>
          <p:nvPr/>
        </p:nvSpPr>
        <p:spPr>
          <a:xfrm>
            <a:off x="7074571" y="3698337"/>
            <a:ext cx="1598324" cy="1268965"/>
          </a:xfrm>
          <a:prstGeom prst="rect">
            <a:avLst/>
          </a:prstGeom>
          <a:solidFill>
            <a:schemeClr val="accent5">
              <a:lumMod val="40000"/>
              <a:lumOff val="6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rgbClr val="000000"/>
                </a:solidFill>
              </a:rPr>
              <a:t>Compiler &amp; System</a:t>
            </a:r>
          </a:p>
        </p:txBody>
      </p:sp>
      <p:sp>
        <p:nvSpPr>
          <p:cNvPr id="33" name="Rectangle 32">
            <a:extLst>
              <a:ext uri="{FF2B5EF4-FFF2-40B4-BE49-F238E27FC236}">
                <a16:creationId xmlns:a16="http://schemas.microsoft.com/office/drawing/2014/main" id="{D26DC957-5131-9920-30F1-7443DCE09CF1}"/>
              </a:ext>
            </a:extLst>
          </p:cNvPr>
          <p:cNvSpPr/>
          <p:nvPr/>
        </p:nvSpPr>
        <p:spPr>
          <a:xfrm>
            <a:off x="7074571" y="4967303"/>
            <a:ext cx="1598324" cy="670712"/>
          </a:xfrm>
          <a:prstGeom prst="rect">
            <a:avLst/>
          </a:prstGeom>
          <a:solidFill>
            <a:srgbClr val="DE7878"/>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rgbClr val="000000"/>
                </a:solidFill>
              </a:rPr>
              <a:t>Hardware</a:t>
            </a:r>
          </a:p>
        </p:txBody>
      </p:sp>
      <p:sp>
        <p:nvSpPr>
          <p:cNvPr id="34" name="Rectangle 33">
            <a:extLst>
              <a:ext uri="{FF2B5EF4-FFF2-40B4-BE49-F238E27FC236}">
                <a16:creationId xmlns:a16="http://schemas.microsoft.com/office/drawing/2014/main" id="{E2ABAE80-DE23-4004-09FE-8754D7EDB896}"/>
              </a:ext>
            </a:extLst>
          </p:cNvPr>
          <p:cNvSpPr/>
          <p:nvPr/>
        </p:nvSpPr>
        <p:spPr>
          <a:xfrm>
            <a:off x="2506280" y="4227578"/>
            <a:ext cx="1598324" cy="623547"/>
          </a:xfrm>
          <a:prstGeom prst="rect">
            <a:avLst/>
          </a:prstGeom>
          <a:solidFill>
            <a:schemeClr val="accent5">
              <a:lumMod val="40000"/>
              <a:lumOff val="6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rgbClr val="000000"/>
                </a:solidFill>
              </a:rPr>
              <a:t>Hard to Optimize</a:t>
            </a:r>
          </a:p>
        </p:txBody>
      </p:sp>
      <p:sp>
        <p:nvSpPr>
          <p:cNvPr id="36" name="TextBox 35">
            <a:extLst>
              <a:ext uri="{FF2B5EF4-FFF2-40B4-BE49-F238E27FC236}">
                <a16:creationId xmlns:a16="http://schemas.microsoft.com/office/drawing/2014/main" id="{D5CF4594-98ED-CAA2-B390-555358256495}"/>
              </a:ext>
            </a:extLst>
          </p:cNvPr>
          <p:cNvSpPr txBox="1"/>
          <p:nvPr/>
        </p:nvSpPr>
        <p:spPr>
          <a:xfrm>
            <a:off x="9025226" y="1944011"/>
            <a:ext cx="2743200" cy="1754326"/>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solidFill>
                  <a:schemeClr val="tx1">
                    <a:lumMod val="50000"/>
                  </a:schemeClr>
                </a:solidFill>
                <a:cs typeface="Arial"/>
              </a:rPr>
              <a:t>QDiff</a:t>
            </a:r>
            <a:r>
              <a:rPr lang="en-US">
                <a:solidFill>
                  <a:schemeClr val="tx1">
                    <a:lumMod val="50000"/>
                  </a:schemeClr>
                </a:solidFill>
                <a:cs typeface="Arial"/>
              </a:rPr>
              <a:t> (ASE’21)</a:t>
            </a:r>
          </a:p>
          <a:p>
            <a:r>
              <a:rPr lang="en-US" err="1">
                <a:solidFill>
                  <a:schemeClr val="tx1">
                    <a:lumMod val="50000"/>
                  </a:schemeClr>
                </a:solidFill>
                <a:cs typeface="Arial"/>
              </a:rPr>
              <a:t>HeteroFuzz</a:t>
            </a:r>
            <a:r>
              <a:rPr lang="en-US">
                <a:solidFill>
                  <a:schemeClr val="tx1">
                    <a:lumMod val="50000"/>
                  </a:schemeClr>
                </a:solidFill>
                <a:cs typeface="Arial"/>
              </a:rPr>
              <a:t> (FSE’21)</a:t>
            </a:r>
          </a:p>
          <a:p>
            <a:r>
              <a:rPr lang="en-US" err="1">
                <a:solidFill>
                  <a:schemeClr val="tx1">
                    <a:lumMod val="50000"/>
                  </a:schemeClr>
                </a:solidFill>
                <a:cs typeface="Arial"/>
              </a:rPr>
              <a:t>HFuzz</a:t>
            </a:r>
            <a:r>
              <a:rPr lang="en-US">
                <a:solidFill>
                  <a:schemeClr val="tx1">
                    <a:lumMod val="50000"/>
                  </a:schemeClr>
                </a:solidFill>
                <a:cs typeface="Arial"/>
              </a:rPr>
              <a:t> (FSE’23)</a:t>
            </a:r>
          </a:p>
          <a:p>
            <a:r>
              <a:rPr lang="en-US" err="1">
                <a:solidFill>
                  <a:schemeClr val="tx1">
                    <a:lumMod val="50000"/>
                  </a:schemeClr>
                </a:solidFill>
                <a:cs typeface="Arial"/>
              </a:rPr>
              <a:t>SynthFuzz</a:t>
            </a:r>
            <a:r>
              <a:rPr lang="en-US">
                <a:solidFill>
                  <a:schemeClr val="tx1">
                    <a:lumMod val="50000"/>
                  </a:schemeClr>
                </a:solidFill>
                <a:cs typeface="Arial"/>
              </a:rPr>
              <a:t> (ICSE’25)</a:t>
            </a:r>
          </a:p>
          <a:p>
            <a:r>
              <a:rPr lang="en-US" err="1">
                <a:solidFill>
                  <a:schemeClr val="tx1">
                    <a:lumMod val="50000"/>
                  </a:schemeClr>
                </a:solidFill>
                <a:cs typeface="Arial"/>
              </a:rPr>
              <a:t>DuoReduce</a:t>
            </a:r>
            <a:r>
              <a:rPr lang="en-US">
                <a:solidFill>
                  <a:schemeClr val="tx1">
                    <a:lumMod val="50000"/>
                  </a:schemeClr>
                </a:solidFill>
                <a:cs typeface="Arial"/>
              </a:rPr>
              <a:t> (FSE’25)</a:t>
            </a:r>
          </a:p>
          <a:p>
            <a:r>
              <a:rPr lang="en-US" err="1">
                <a:solidFill>
                  <a:schemeClr val="tx1">
                    <a:lumMod val="50000"/>
                  </a:schemeClr>
                </a:solidFill>
                <a:cs typeface="Arial"/>
              </a:rPr>
              <a:t>HeteroGen</a:t>
            </a:r>
            <a:r>
              <a:rPr lang="en-US">
                <a:solidFill>
                  <a:schemeClr val="tx1">
                    <a:lumMod val="50000"/>
                  </a:schemeClr>
                </a:solidFill>
                <a:cs typeface="Arial"/>
              </a:rPr>
              <a:t> (ASPLOS’22)</a:t>
            </a:r>
          </a:p>
        </p:txBody>
      </p:sp>
      <p:sp>
        <p:nvSpPr>
          <p:cNvPr id="2" name="Rectangle 1">
            <a:extLst>
              <a:ext uri="{FF2B5EF4-FFF2-40B4-BE49-F238E27FC236}">
                <a16:creationId xmlns:a16="http://schemas.microsoft.com/office/drawing/2014/main" id="{D72EAC3B-9987-FC13-73E3-9F8C7C50B9A2}"/>
              </a:ext>
            </a:extLst>
          </p:cNvPr>
          <p:cNvSpPr/>
          <p:nvPr/>
        </p:nvSpPr>
        <p:spPr>
          <a:xfrm>
            <a:off x="6965576" y="1739153"/>
            <a:ext cx="1828800" cy="3334871"/>
          </a:xfrm>
          <a:prstGeom prst="rect">
            <a:avLst/>
          </a:prstGeom>
          <a:noFill/>
          <a:ln w="381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01631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1" grpId="0" animBg="1"/>
      <p:bldP spid="33" grpId="0" animBg="1"/>
      <p:bldP spid="36"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B544B-CFD1-08F9-371B-DB0BE062167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B8D4E78-A56A-F30A-4934-18885C6A29CB}"/>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6</a:t>
            </a:fld>
            <a:endParaRPr lang="en-US"/>
          </a:p>
        </p:txBody>
      </p:sp>
      <p:sp>
        <p:nvSpPr>
          <p:cNvPr id="5" name="Title 4">
            <a:extLst>
              <a:ext uri="{FF2B5EF4-FFF2-40B4-BE49-F238E27FC236}">
                <a16:creationId xmlns:a16="http://schemas.microsoft.com/office/drawing/2014/main" id="{53737AE2-861D-630E-6429-E66921848F4F}"/>
              </a:ext>
            </a:extLst>
          </p:cNvPr>
          <p:cNvSpPr>
            <a:spLocks noGrp="1"/>
          </p:cNvSpPr>
          <p:nvPr>
            <p:ph type="title"/>
          </p:nvPr>
        </p:nvSpPr>
        <p:spPr>
          <a:xfrm>
            <a:off x="853439" y="622043"/>
            <a:ext cx="11219662" cy="387798"/>
          </a:xfrm>
        </p:spPr>
        <p:txBody>
          <a:bodyPr/>
          <a:lstStyle/>
          <a:p>
            <a:r>
              <a:rPr lang="en-US">
                <a:solidFill>
                  <a:schemeClr val="tx1">
                    <a:lumMod val="50000"/>
                  </a:schemeClr>
                </a:solidFill>
              </a:rPr>
              <a:t>Traditional SE tools do not work for heterogeneous computing.</a:t>
            </a:r>
          </a:p>
        </p:txBody>
      </p:sp>
      <p:sp>
        <p:nvSpPr>
          <p:cNvPr id="22" name="Rectangle 21">
            <a:extLst>
              <a:ext uri="{FF2B5EF4-FFF2-40B4-BE49-F238E27FC236}">
                <a16:creationId xmlns:a16="http://schemas.microsoft.com/office/drawing/2014/main" id="{1A936F7D-C064-CCC6-0DEF-6DC7915AC22E}"/>
              </a:ext>
            </a:extLst>
          </p:cNvPr>
          <p:cNvSpPr/>
          <p:nvPr/>
        </p:nvSpPr>
        <p:spPr>
          <a:xfrm>
            <a:off x="2332068" y="4948204"/>
            <a:ext cx="7531834" cy="1020198"/>
          </a:xfrm>
          <a:prstGeom prst="rect">
            <a:avLst/>
          </a:prstGeom>
          <a:solidFill>
            <a:schemeClr val="tx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lumMod val="50000"/>
                  </a:schemeClr>
                </a:solidFill>
                <a:cs typeface="Arial"/>
              </a:rPr>
              <a:t>Traditional SE tools do not work in heterogeneous computing, </a:t>
            </a:r>
            <a:br>
              <a:rPr lang="en-US">
                <a:cs typeface="Arial"/>
              </a:rPr>
            </a:br>
            <a:r>
              <a:rPr lang="en-US">
                <a:solidFill>
                  <a:schemeClr val="tx1">
                    <a:lumMod val="50000"/>
                  </a:schemeClr>
                </a:solidFill>
                <a:cs typeface="Arial"/>
              </a:rPr>
              <a:t>because the</a:t>
            </a:r>
            <a:r>
              <a:rPr lang="en-US">
                <a:solidFill>
                  <a:srgbClr val="C00000"/>
                </a:solidFill>
                <a:cs typeface="Arial"/>
              </a:rPr>
              <a:t> </a:t>
            </a:r>
            <a:r>
              <a:rPr lang="en-US" b="1">
                <a:solidFill>
                  <a:srgbClr val="C00000"/>
                </a:solidFill>
                <a:cs typeface="Arial"/>
              </a:rPr>
              <a:t>characteristics of HW accelerators are not considered.</a:t>
            </a:r>
          </a:p>
        </p:txBody>
      </p:sp>
      <p:pic>
        <p:nvPicPr>
          <p:cNvPr id="3" name="Graphic 2" descr="Questions with solid fill">
            <a:extLst>
              <a:ext uri="{FF2B5EF4-FFF2-40B4-BE49-F238E27FC236}">
                <a16:creationId xmlns:a16="http://schemas.microsoft.com/office/drawing/2014/main" id="{CCF095CA-A25D-8DBF-D784-621E7D7AF9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6489" y="1560762"/>
            <a:ext cx="914400" cy="914400"/>
          </a:xfrm>
          <a:prstGeom prst="rect">
            <a:avLst/>
          </a:prstGeom>
        </p:spPr>
      </p:pic>
      <p:sp>
        <p:nvSpPr>
          <p:cNvPr id="6" name="Rectangle 5">
            <a:extLst>
              <a:ext uri="{FF2B5EF4-FFF2-40B4-BE49-F238E27FC236}">
                <a16:creationId xmlns:a16="http://schemas.microsoft.com/office/drawing/2014/main" id="{2CCD9B1B-B8D8-28EE-A59F-8DF6AF56BAB5}"/>
              </a:ext>
            </a:extLst>
          </p:cNvPr>
          <p:cNvSpPr/>
          <p:nvPr/>
        </p:nvSpPr>
        <p:spPr>
          <a:xfrm>
            <a:off x="2023702" y="1560761"/>
            <a:ext cx="4718061" cy="9144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Arial"/>
              </a:rPr>
              <a:t>While ensuring the correctness is important, heterogeneous application is hard to </a:t>
            </a:r>
            <a:br>
              <a:rPr lang="en-US">
                <a:cs typeface="Arial"/>
              </a:rPr>
            </a:br>
            <a:r>
              <a:rPr lang="en-US">
                <a:cs typeface="Arial"/>
              </a:rPr>
              <a:t>test and debug.</a:t>
            </a:r>
          </a:p>
        </p:txBody>
      </p:sp>
      <p:sp>
        <p:nvSpPr>
          <p:cNvPr id="13" name="TextBox 12">
            <a:extLst>
              <a:ext uri="{FF2B5EF4-FFF2-40B4-BE49-F238E27FC236}">
                <a16:creationId xmlns:a16="http://schemas.microsoft.com/office/drawing/2014/main" id="{0F907FEA-8A86-A916-D126-57CE467293C9}"/>
              </a:ext>
            </a:extLst>
          </p:cNvPr>
          <p:cNvSpPr txBox="1"/>
          <p:nvPr/>
        </p:nvSpPr>
        <p:spPr>
          <a:xfrm>
            <a:off x="7393402" y="2117455"/>
            <a:ext cx="3955942" cy="369332"/>
          </a:xfrm>
          <a:prstGeom prst="rect">
            <a:avLst/>
          </a:prstGeom>
          <a:noFill/>
        </p:spPr>
        <p:txBody>
          <a:bodyPr wrap="square" lIns="91440" tIns="45720" rIns="91440" bIns="45720" anchor="t">
            <a:spAutoFit/>
          </a:bodyPr>
          <a:lstStyle/>
          <a:p>
            <a:r>
              <a:rPr lang="en-US" sz="1800" b="0" i="0" u="none" strike="noStrike">
                <a:solidFill>
                  <a:srgbClr val="000000"/>
                </a:solidFill>
                <a:effectLst/>
                <a:latin typeface="Calibri"/>
                <a:ea typeface="Calibri"/>
                <a:cs typeface="Calibri"/>
              </a:rPr>
              <a:t>Manual </a:t>
            </a:r>
            <a:r>
              <a:rPr lang="en-US" sz="1800" b="1" i="0" u="none" strike="noStrike">
                <a:solidFill>
                  <a:srgbClr val="D99F3E"/>
                </a:solidFill>
                <a:effectLst/>
                <a:latin typeface="Calibri"/>
                <a:ea typeface="Calibri"/>
                <a:cs typeface="Calibri"/>
              </a:rPr>
              <a:t>rewriting</a:t>
            </a:r>
            <a:r>
              <a:rPr lang="en-US" sz="1800" b="0" i="0" u="none" strike="noStrike">
                <a:solidFill>
                  <a:srgbClr val="000000"/>
                </a:solidFill>
                <a:effectLst/>
                <a:latin typeface="Calibri"/>
                <a:ea typeface="Calibri"/>
                <a:cs typeface="Calibri"/>
              </a:rPr>
              <a:t> for </a:t>
            </a:r>
            <a:r>
              <a:rPr lang="en-US">
                <a:solidFill>
                  <a:srgbClr val="000000"/>
                </a:solidFill>
                <a:latin typeface="Calibri"/>
                <a:ea typeface="Calibri"/>
                <a:cs typeface="Calibri"/>
              </a:rPr>
              <a:t>FPGA </a:t>
            </a:r>
            <a:r>
              <a:rPr lang="en-US" sz="1800" b="0" i="0" u="none" strike="noStrike">
                <a:solidFill>
                  <a:srgbClr val="000000"/>
                </a:solidFill>
                <a:effectLst/>
                <a:latin typeface="Calibri"/>
                <a:ea typeface="Calibri"/>
                <a:cs typeface="Calibri"/>
              </a:rPr>
              <a:t>compatibility</a:t>
            </a:r>
            <a:endParaRPr lang="en-US">
              <a:latin typeface="Calibri"/>
              <a:ea typeface="Calibri"/>
              <a:cs typeface="Calibri"/>
            </a:endParaRPr>
          </a:p>
        </p:txBody>
      </p:sp>
      <p:sp>
        <p:nvSpPr>
          <p:cNvPr id="24" name="Down Arrow 23">
            <a:extLst>
              <a:ext uri="{FF2B5EF4-FFF2-40B4-BE49-F238E27FC236}">
                <a16:creationId xmlns:a16="http://schemas.microsoft.com/office/drawing/2014/main" id="{C493AB68-796E-253D-F0FA-F01F7D9E4F7D}"/>
              </a:ext>
            </a:extLst>
          </p:cNvPr>
          <p:cNvSpPr/>
          <p:nvPr/>
        </p:nvSpPr>
        <p:spPr>
          <a:xfrm>
            <a:off x="8649773" y="2578253"/>
            <a:ext cx="272052" cy="63543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8E7BF3F8-DBDB-3E7B-BFA5-43D283DBD8CA}"/>
              </a:ext>
            </a:extLst>
          </p:cNvPr>
          <p:cNvSpPr txBox="1"/>
          <p:nvPr/>
        </p:nvSpPr>
        <p:spPr>
          <a:xfrm>
            <a:off x="6956373" y="3161965"/>
            <a:ext cx="4830001" cy="369332"/>
          </a:xfrm>
          <a:prstGeom prst="rect">
            <a:avLst/>
          </a:prstGeom>
          <a:noFill/>
        </p:spPr>
        <p:txBody>
          <a:bodyPr wrap="square" lIns="91440" tIns="45720" rIns="91440" bIns="45720" anchor="t">
            <a:spAutoFit/>
          </a:bodyPr>
          <a:lstStyle/>
          <a:p>
            <a:r>
              <a:rPr lang="en-US" sz="1800" b="1" i="0" u="none" strike="noStrike">
                <a:solidFill>
                  <a:srgbClr val="D99F3E"/>
                </a:solidFill>
                <a:effectLst/>
                <a:latin typeface="Calibri"/>
                <a:ea typeface="Calibri"/>
                <a:cs typeface="Calibri"/>
              </a:rPr>
              <a:t>Manual testing</a:t>
            </a:r>
            <a:r>
              <a:rPr lang="en-US" sz="1800" b="0" i="0" u="none" strike="noStrike">
                <a:solidFill>
                  <a:srgbClr val="000000"/>
                </a:solidFill>
                <a:effectLst/>
                <a:latin typeface="Calibri"/>
                <a:ea typeface="Calibri"/>
                <a:cs typeface="Calibri"/>
              </a:rPr>
              <a:t> with input samples</a:t>
            </a:r>
            <a:r>
              <a:rPr lang="en-US">
                <a:solidFill>
                  <a:srgbClr val="000000"/>
                </a:solidFill>
                <a:latin typeface="Calibri"/>
                <a:ea typeface="Calibri"/>
                <a:cs typeface="Calibri"/>
              </a:rPr>
              <a:t> in simulation</a:t>
            </a:r>
            <a:endParaRPr lang="en-US"/>
          </a:p>
        </p:txBody>
      </p:sp>
      <p:sp>
        <p:nvSpPr>
          <p:cNvPr id="26" name="Down Arrow 25">
            <a:extLst>
              <a:ext uri="{FF2B5EF4-FFF2-40B4-BE49-F238E27FC236}">
                <a16:creationId xmlns:a16="http://schemas.microsoft.com/office/drawing/2014/main" id="{53206E41-55F4-74A1-71CC-7F4304560F9C}"/>
              </a:ext>
            </a:extLst>
          </p:cNvPr>
          <p:cNvSpPr/>
          <p:nvPr/>
        </p:nvSpPr>
        <p:spPr>
          <a:xfrm>
            <a:off x="8649773" y="3663398"/>
            <a:ext cx="272052" cy="63543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7583AA3-4558-1948-3EB8-93E936EF0928}"/>
              </a:ext>
            </a:extLst>
          </p:cNvPr>
          <p:cNvSpPr txBox="1"/>
          <p:nvPr/>
        </p:nvSpPr>
        <p:spPr>
          <a:xfrm>
            <a:off x="7795084" y="4382531"/>
            <a:ext cx="1981429" cy="369333"/>
          </a:xfrm>
          <a:prstGeom prst="rect">
            <a:avLst/>
          </a:prstGeom>
          <a:noFill/>
        </p:spPr>
        <p:txBody>
          <a:bodyPr wrap="square">
            <a:spAutoFit/>
          </a:bodyPr>
          <a:lstStyle/>
          <a:p>
            <a:pPr rtl="0"/>
            <a:r>
              <a:rPr lang="en-US" sz="1800" b="1" i="0" u="none" strike="noStrike">
                <a:solidFill>
                  <a:srgbClr val="D99F3E"/>
                </a:solidFill>
                <a:effectLst/>
                <a:latin typeface="Calibri" panose="020F0502020204030204" pitchFamily="34" charset="0"/>
              </a:rPr>
              <a:t>Execution </a:t>
            </a:r>
            <a:r>
              <a:rPr lang="en-US">
                <a:solidFill>
                  <a:srgbClr val="000000"/>
                </a:solidFill>
                <a:latin typeface="Calibri" panose="020F0502020204030204" pitchFamily="34" charset="0"/>
              </a:rPr>
              <a:t>on</a:t>
            </a:r>
            <a:r>
              <a:rPr lang="en-US" sz="1800" b="0" i="0" u="none" strike="noStrike">
                <a:solidFill>
                  <a:srgbClr val="000000"/>
                </a:solidFill>
                <a:effectLst/>
                <a:latin typeface="Calibri" panose="020F0502020204030204" pitchFamily="34" charset="0"/>
              </a:rPr>
              <a:t> FPGA</a:t>
            </a:r>
            <a:endParaRPr lang="en-US"/>
          </a:p>
        </p:txBody>
      </p:sp>
      <p:sp>
        <p:nvSpPr>
          <p:cNvPr id="30" name="U-Turn Arrow 29">
            <a:extLst>
              <a:ext uri="{FF2B5EF4-FFF2-40B4-BE49-F238E27FC236}">
                <a16:creationId xmlns:a16="http://schemas.microsoft.com/office/drawing/2014/main" id="{8B1C97F1-D92D-8DD1-5449-47089D34AD93}"/>
              </a:ext>
            </a:extLst>
          </p:cNvPr>
          <p:cNvSpPr/>
          <p:nvPr/>
        </p:nvSpPr>
        <p:spPr>
          <a:xfrm rot="16200000">
            <a:off x="5970299" y="3144094"/>
            <a:ext cx="2321008" cy="525198"/>
          </a:xfrm>
          <a:prstGeom prst="utur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4" name="Picture 33" descr="A diagram of a symbol&#10;&#10;Description automatically generated">
            <a:extLst>
              <a:ext uri="{FF2B5EF4-FFF2-40B4-BE49-F238E27FC236}">
                <a16:creationId xmlns:a16="http://schemas.microsoft.com/office/drawing/2014/main" id="{F4D3EB67-6D35-E3DA-526A-1693E2230EAE}"/>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8000" contrast="51000"/>
                    </a14:imgEffect>
                  </a14:imgLayer>
                </a14:imgProps>
              </a:ext>
              <a:ext uri="{28A0092B-C50C-407E-A947-70E740481C1C}">
                <a14:useLocalDpi xmlns:a14="http://schemas.microsoft.com/office/drawing/2010/main" val="0"/>
              </a:ext>
            </a:extLst>
          </a:blip>
          <a:stretch>
            <a:fillRect/>
          </a:stretch>
        </p:blipFill>
        <p:spPr>
          <a:xfrm>
            <a:off x="1494295" y="2955798"/>
            <a:ext cx="1634177" cy="1715660"/>
          </a:xfrm>
          <a:prstGeom prst="rect">
            <a:avLst/>
          </a:prstGeom>
        </p:spPr>
      </p:pic>
      <p:pic>
        <p:nvPicPr>
          <p:cNvPr id="36" name="Picture 35" descr="A black and white sign with bugs and sun&#10;&#10;Description automatically generated">
            <a:extLst>
              <a:ext uri="{FF2B5EF4-FFF2-40B4-BE49-F238E27FC236}">
                <a16:creationId xmlns:a16="http://schemas.microsoft.com/office/drawing/2014/main" id="{E7BCAD45-E52E-EC4F-619F-5F5074454608}"/>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66000" contrast="46000"/>
                    </a14:imgEffect>
                  </a14:imgLayer>
                </a14:imgProps>
              </a:ext>
              <a:ext uri="{28A0092B-C50C-407E-A947-70E740481C1C}">
                <a14:useLocalDpi xmlns:a14="http://schemas.microsoft.com/office/drawing/2010/main" val="0"/>
              </a:ext>
            </a:extLst>
          </a:blip>
          <a:stretch>
            <a:fillRect/>
          </a:stretch>
        </p:blipFill>
        <p:spPr>
          <a:xfrm>
            <a:off x="3835044" y="2955798"/>
            <a:ext cx="1219323" cy="1748983"/>
          </a:xfrm>
          <a:prstGeom prst="rect">
            <a:avLst/>
          </a:prstGeom>
        </p:spPr>
      </p:pic>
      <p:sp>
        <p:nvSpPr>
          <p:cNvPr id="38" name="Multiply 37">
            <a:extLst>
              <a:ext uri="{FF2B5EF4-FFF2-40B4-BE49-F238E27FC236}">
                <a16:creationId xmlns:a16="http://schemas.microsoft.com/office/drawing/2014/main" id="{66318CAE-DAAE-67AC-DB08-C1E23357CE60}"/>
              </a:ext>
            </a:extLst>
          </p:cNvPr>
          <p:cNvSpPr/>
          <p:nvPr/>
        </p:nvSpPr>
        <p:spPr>
          <a:xfrm>
            <a:off x="3859787" y="3183968"/>
            <a:ext cx="1435486" cy="1292642"/>
          </a:xfrm>
          <a:prstGeom prst="mathMultiply">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ultiply 38">
            <a:extLst>
              <a:ext uri="{FF2B5EF4-FFF2-40B4-BE49-F238E27FC236}">
                <a16:creationId xmlns:a16="http://schemas.microsoft.com/office/drawing/2014/main" id="{5A88B0C8-3981-C4D8-6458-0C6E7E3F225C}"/>
              </a:ext>
            </a:extLst>
          </p:cNvPr>
          <p:cNvSpPr/>
          <p:nvPr/>
        </p:nvSpPr>
        <p:spPr>
          <a:xfrm>
            <a:off x="1593640" y="3183968"/>
            <a:ext cx="1435486" cy="1292642"/>
          </a:xfrm>
          <a:prstGeom prst="mathMultiply">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 name="TextBox 1">
            <a:extLst>
              <a:ext uri="{FF2B5EF4-FFF2-40B4-BE49-F238E27FC236}">
                <a16:creationId xmlns:a16="http://schemas.microsoft.com/office/drawing/2014/main" id="{6A5F71EF-C84C-BDB6-6BD8-A563E5F7EAF6}"/>
              </a:ext>
            </a:extLst>
          </p:cNvPr>
          <p:cNvSpPr txBox="1"/>
          <p:nvPr/>
        </p:nvSpPr>
        <p:spPr>
          <a:xfrm>
            <a:off x="8950611" y="2885833"/>
            <a:ext cx="3549866" cy="369332"/>
          </a:xfrm>
          <a:prstGeom prst="rect">
            <a:avLst/>
          </a:prstGeom>
          <a:noFill/>
        </p:spPr>
        <p:txBody>
          <a:bodyPr wrap="square">
            <a:spAutoFit/>
          </a:bodyPr>
          <a:lstStyle/>
          <a:p>
            <a:pPr rtl="0"/>
            <a:r>
              <a:rPr lang="en-US" sz="1800" b="1" i="0" u="none" strike="noStrike">
                <a:solidFill>
                  <a:srgbClr val="A63E36"/>
                </a:solidFill>
                <a:effectLst/>
                <a:latin typeface="Arial" panose="020B0604020202020204" pitchFamily="34" charset="0"/>
              </a:rPr>
              <a:t>~10 mins co-simulation</a:t>
            </a:r>
            <a:endParaRPr lang="en-US"/>
          </a:p>
        </p:txBody>
      </p:sp>
      <p:sp>
        <p:nvSpPr>
          <p:cNvPr id="7" name="TextBox 6">
            <a:extLst>
              <a:ext uri="{FF2B5EF4-FFF2-40B4-BE49-F238E27FC236}">
                <a16:creationId xmlns:a16="http://schemas.microsoft.com/office/drawing/2014/main" id="{26EC3E50-20CE-28BC-4ED2-09EBA23999E3}"/>
              </a:ext>
            </a:extLst>
          </p:cNvPr>
          <p:cNvSpPr txBox="1"/>
          <p:nvPr/>
        </p:nvSpPr>
        <p:spPr>
          <a:xfrm>
            <a:off x="8921825" y="3837143"/>
            <a:ext cx="3549866" cy="369332"/>
          </a:xfrm>
          <a:prstGeom prst="rect">
            <a:avLst/>
          </a:prstGeom>
          <a:noFill/>
        </p:spPr>
        <p:txBody>
          <a:bodyPr wrap="square">
            <a:spAutoFit/>
          </a:bodyPr>
          <a:lstStyle/>
          <a:p>
            <a:pPr rtl="0"/>
            <a:r>
              <a:rPr lang="en-US" sz="1800" b="1" i="0" u="none" strike="noStrike">
                <a:solidFill>
                  <a:srgbClr val="A63E36"/>
                </a:solidFill>
                <a:effectLst/>
                <a:latin typeface="Arial" panose="020B0604020202020204" pitchFamily="34" charset="0"/>
              </a:rPr>
              <a:t>2.5 hours RTL synthesis</a:t>
            </a:r>
            <a:endParaRPr lang="en-US"/>
          </a:p>
        </p:txBody>
      </p:sp>
    </p:spTree>
    <p:custDataLst>
      <p:tags r:id="rId1"/>
    </p:custDataLst>
    <p:extLst>
      <p:ext uri="{BB962C8B-B14F-4D97-AF65-F5344CB8AC3E}">
        <p14:creationId xmlns:p14="http://schemas.microsoft.com/office/powerpoint/2010/main" val="201786371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6" grpId="0" animBg="1"/>
      <p:bldP spid="13" grpId="0"/>
      <p:bldP spid="24" grpId="0" animBg="1"/>
      <p:bldP spid="25" grpId="0"/>
      <p:bldP spid="26" grpId="0" animBg="1"/>
      <p:bldP spid="27" grpId="0"/>
      <p:bldP spid="30" grpId="0" animBg="1"/>
      <p:bldP spid="38" grpId="0" animBg="1"/>
      <p:bldP spid="39" grpId="0" animBg="1"/>
      <p:bldP spid="2" grpId="0"/>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75">
          <a:extLst>
            <a:ext uri="{FF2B5EF4-FFF2-40B4-BE49-F238E27FC236}">
              <a16:creationId xmlns:a16="http://schemas.microsoft.com/office/drawing/2014/main" id="{93426952-6713-2C90-EFD1-AE2CE7DE1BF9}"/>
            </a:ext>
          </a:extLst>
        </p:cNvPr>
        <p:cNvGrpSpPr/>
        <p:nvPr/>
      </p:nvGrpSpPr>
      <p:grpSpPr>
        <a:xfrm>
          <a:off x="0" y="0"/>
          <a:ext cx="0" cy="0"/>
          <a:chOff x="0" y="0"/>
          <a:chExt cx="0" cy="0"/>
        </a:xfrm>
      </p:grpSpPr>
      <p:sp>
        <p:nvSpPr>
          <p:cNvPr id="176" name="Google Shape;176;p22">
            <a:extLst>
              <a:ext uri="{FF2B5EF4-FFF2-40B4-BE49-F238E27FC236}">
                <a16:creationId xmlns:a16="http://schemas.microsoft.com/office/drawing/2014/main" id="{39BD88BA-BA19-E96D-64E1-17209163C5E4}"/>
              </a:ext>
            </a:extLst>
          </p:cNvPr>
          <p:cNvSpPr txBox="1">
            <a:spLocks noGrp="1"/>
          </p:cNvSpPr>
          <p:nvPr>
            <p:ph type="sldNum" idx="12"/>
          </p:nvPr>
        </p:nvSpPr>
        <p:spPr>
          <a:xfrm>
            <a:off x="11582400" y="6339841"/>
            <a:ext cx="609600" cy="508913"/>
          </a:xfrm>
          <a:prstGeom prst="rect">
            <a:avLst/>
          </a:prstGeom>
        </p:spPr>
        <p:txBody>
          <a:bodyPr spcFirstLastPara="1" wrap="square" lIns="0" tIns="0" rIns="0" bIns="341367" anchor="t" anchorCtr="0">
            <a:spAutoFit/>
          </a:bodyPr>
          <a:lstStyle/>
          <a:p>
            <a:fld id="{00000000-1234-1234-1234-123412341234}" type="slidenum">
              <a:rPr lang="en-US"/>
              <a:pPr/>
              <a:t>60</a:t>
            </a:fld>
            <a:endParaRPr/>
          </a:p>
        </p:txBody>
      </p:sp>
      <p:sp>
        <p:nvSpPr>
          <p:cNvPr id="9" name="Rectangle 8">
            <a:extLst>
              <a:ext uri="{FF2B5EF4-FFF2-40B4-BE49-F238E27FC236}">
                <a16:creationId xmlns:a16="http://schemas.microsoft.com/office/drawing/2014/main" id="{39ADBAB0-41B1-EDE0-B5AE-669E8D0C57BB}"/>
              </a:ext>
            </a:extLst>
          </p:cNvPr>
          <p:cNvSpPr/>
          <p:nvPr/>
        </p:nvSpPr>
        <p:spPr>
          <a:xfrm>
            <a:off x="823799" y="3224139"/>
            <a:ext cx="2814367" cy="1991266"/>
          </a:xfrm>
          <a:prstGeom prst="rect">
            <a:avLst/>
          </a:prstGeom>
          <a:solidFill>
            <a:schemeClr val="tx1">
              <a:lumMod val="20000"/>
              <a:lumOff val="8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4">
            <a:extLst>
              <a:ext uri="{FF2B5EF4-FFF2-40B4-BE49-F238E27FC236}">
                <a16:creationId xmlns:a16="http://schemas.microsoft.com/office/drawing/2014/main" id="{B5384B9C-674B-859F-AA82-15BD2E0A6FA4}"/>
              </a:ext>
            </a:extLst>
          </p:cNvPr>
          <p:cNvSpPr/>
          <p:nvPr/>
        </p:nvSpPr>
        <p:spPr>
          <a:xfrm>
            <a:off x="3886008" y="4136331"/>
            <a:ext cx="455448" cy="3153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7">
            <a:extLst>
              <a:ext uri="{FF2B5EF4-FFF2-40B4-BE49-F238E27FC236}">
                <a16:creationId xmlns:a16="http://schemas.microsoft.com/office/drawing/2014/main" id="{F87D267A-CDC2-48BC-A879-6573950E2A89}"/>
              </a:ext>
            </a:extLst>
          </p:cNvPr>
          <p:cNvSpPr/>
          <p:nvPr/>
        </p:nvSpPr>
        <p:spPr>
          <a:xfrm>
            <a:off x="876968" y="3793219"/>
            <a:ext cx="2623867" cy="84466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0FB8B0B-812E-8D87-F356-A48A5707F50E}"/>
              </a:ext>
            </a:extLst>
          </p:cNvPr>
          <p:cNvSpPr txBox="1"/>
          <p:nvPr/>
        </p:nvSpPr>
        <p:spPr>
          <a:xfrm>
            <a:off x="877373" y="3308923"/>
            <a:ext cx="2696473"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Roboto Mono"/>
              </a:rPr>
              <a:t>Host code: on CPU</a:t>
            </a:r>
            <a:endParaRPr lang="en-US">
              <a:latin typeface="Arial"/>
              <a:cs typeface="Arial"/>
            </a:endParaRPr>
          </a:p>
          <a:p>
            <a:r>
              <a:rPr lang="en-US" sz="1400">
                <a:latin typeface="Roboto Mono"/>
              </a:rPr>
              <a:t>Call Kernel code</a:t>
            </a:r>
          </a:p>
          <a:p>
            <a:r>
              <a:rPr lang="en-US" sz="1400">
                <a:solidFill>
                  <a:schemeClr val="tx1">
                    <a:lumMod val="50000"/>
                  </a:schemeClr>
                </a:solidFill>
                <a:latin typeface="Roboto Mono"/>
              </a:rPr>
              <a:t>Kernel code: </a:t>
            </a:r>
            <a:endParaRPr lang="en-US">
              <a:solidFill>
                <a:schemeClr val="tx1">
                  <a:lumMod val="50000"/>
                </a:schemeClr>
              </a:solidFill>
              <a:latin typeface="Arial"/>
              <a:cs typeface="Arial"/>
            </a:endParaRPr>
          </a:p>
          <a:p>
            <a:r>
              <a:rPr lang="en-US" sz="1400">
                <a:solidFill>
                  <a:schemeClr val="tx1">
                    <a:lumMod val="50000"/>
                  </a:schemeClr>
                </a:solidFill>
                <a:latin typeface="Roboto Mono"/>
              </a:rPr>
              <a:t>- Heavy task</a:t>
            </a:r>
          </a:p>
          <a:p>
            <a:r>
              <a:rPr lang="en-US" sz="1400">
                <a:solidFill>
                  <a:schemeClr val="tx1">
                    <a:lumMod val="50000"/>
                  </a:schemeClr>
                </a:solidFill>
                <a:latin typeface="Roboto Mono"/>
              </a:rPr>
              <a:t>- On accelerator</a:t>
            </a:r>
          </a:p>
          <a:p>
            <a:r>
              <a:rPr lang="en-US" sz="1400">
                <a:solidFill>
                  <a:schemeClr val="tx1">
                    <a:lumMod val="50000"/>
                  </a:schemeClr>
                </a:solidFill>
                <a:latin typeface="Roboto Mono"/>
              </a:rPr>
              <a:t>- Hard to write</a:t>
            </a:r>
          </a:p>
          <a:p>
            <a:r>
              <a:rPr lang="en-US" sz="1400">
                <a:latin typeface="Roboto Mono"/>
              </a:rPr>
              <a:t>Get results from kernel</a:t>
            </a:r>
          </a:p>
          <a:p>
            <a:r>
              <a:rPr lang="en-US" sz="1400">
                <a:latin typeface="Roboto Mono"/>
              </a:rPr>
              <a:t>…</a:t>
            </a:r>
            <a:endParaRPr lang="en-US">
              <a:cs typeface="Arial"/>
            </a:endParaRPr>
          </a:p>
        </p:txBody>
      </p:sp>
      <p:sp>
        <p:nvSpPr>
          <p:cNvPr id="2" name="Rectangle 1">
            <a:extLst>
              <a:ext uri="{FF2B5EF4-FFF2-40B4-BE49-F238E27FC236}">
                <a16:creationId xmlns:a16="http://schemas.microsoft.com/office/drawing/2014/main" id="{71E13020-86FE-59BF-580B-B23469AED445}"/>
              </a:ext>
            </a:extLst>
          </p:cNvPr>
          <p:cNvSpPr/>
          <p:nvPr/>
        </p:nvSpPr>
        <p:spPr>
          <a:xfrm>
            <a:off x="3643081" y="1488686"/>
            <a:ext cx="3365142" cy="5074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Arial"/>
              </a:rPr>
              <a:t>User’s Application</a:t>
            </a:r>
          </a:p>
        </p:txBody>
      </p:sp>
      <p:sp>
        <p:nvSpPr>
          <p:cNvPr id="3" name="TextBox 2">
            <a:extLst>
              <a:ext uri="{FF2B5EF4-FFF2-40B4-BE49-F238E27FC236}">
                <a16:creationId xmlns:a16="http://schemas.microsoft.com/office/drawing/2014/main" id="{94EA4E25-A202-097C-D192-ACE383922793}"/>
              </a:ext>
            </a:extLst>
          </p:cNvPr>
          <p:cNvSpPr txBox="1"/>
          <p:nvPr/>
        </p:nvSpPr>
        <p:spPr>
          <a:xfrm>
            <a:off x="7008223" y="1543209"/>
            <a:ext cx="4188925" cy="461665"/>
          </a:xfrm>
          <a:prstGeom prst="rect">
            <a:avLst/>
          </a:prstGeom>
          <a:noFill/>
        </p:spPr>
        <p:txBody>
          <a:bodyPr wrap="square" rtlCol="0">
            <a:spAutoFit/>
          </a:bodyPr>
          <a:lstStyle/>
          <a:p>
            <a:r>
              <a:rPr lang="en-US" sz="2400" b="1">
                <a:solidFill>
                  <a:schemeClr val="tx1">
                    <a:lumMod val="50000"/>
                  </a:schemeClr>
                </a:solidFill>
              </a:rPr>
              <a:t>: which compilation path?</a:t>
            </a:r>
            <a:endParaRPr lang="en-US" b="1">
              <a:solidFill>
                <a:schemeClr val="tx1">
                  <a:lumMod val="50000"/>
                </a:schemeClr>
              </a:solidFill>
            </a:endParaRPr>
          </a:p>
        </p:txBody>
      </p:sp>
      <p:sp>
        <p:nvSpPr>
          <p:cNvPr id="4" name="Rectangle 3">
            <a:extLst>
              <a:ext uri="{FF2B5EF4-FFF2-40B4-BE49-F238E27FC236}">
                <a16:creationId xmlns:a16="http://schemas.microsoft.com/office/drawing/2014/main" id="{85781BE5-772D-00DE-3809-C543564211EC}"/>
              </a:ext>
            </a:extLst>
          </p:cNvPr>
          <p:cNvSpPr/>
          <p:nvPr/>
        </p:nvSpPr>
        <p:spPr>
          <a:xfrm>
            <a:off x="1830089" y="1430623"/>
            <a:ext cx="1598324" cy="623547"/>
          </a:xfrm>
          <a:prstGeom prst="rect">
            <a:avLst/>
          </a:prstGeom>
          <a:solidFill>
            <a:schemeClr val="accent5">
              <a:lumMod val="40000"/>
              <a:lumOff val="6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rgbClr val="000000"/>
                </a:solidFill>
              </a:rPr>
              <a:t>Hard to Optimize</a:t>
            </a:r>
          </a:p>
        </p:txBody>
      </p:sp>
      <p:pic>
        <p:nvPicPr>
          <p:cNvPr id="6" name="Graphic 5" descr="Cmd Terminal outline">
            <a:extLst>
              <a:ext uri="{FF2B5EF4-FFF2-40B4-BE49-F238E27FC236}">
                <a16:creationId xmlns:a16="http://schemas.microsoft.com/office/drawing/2014/main" id="{B1E52B28-1FD1-09AA-EA69-7ED5AC9141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3223" y="1313453"/>
            <a:ext cx="914400" cy="914400"/>
          </a:xfrm>
          <a:prstGeom prst="rect">
            <a:avLst/>
          </a:prstGeom>
        </p:spPr>
      </p:pic>
      <p:sp>
        <p:nvSpPr>
          <p:cNvPr id="8" name="Google Shape;158;p21">
            <a:extLst>
              <a:ext uri="{FF2B5EF4-FFF2-40B4-BE49-F238E27FC236}">
                <a16:creationId xmlns:a16="http://schemas.microsoft.com/office/drawing/2014/main" id="{428AD822-D36D-E7C3-86C1-ACD2A2612ADC}"/>
              </a:ext>
            </a:extLst>
          </p:cNvPr>
          <p:cNvSpPr txBox="1">
            <a:spLocks/>
          </p:cNvSpPr>
          <p:nvPr/>
        </p:nvSpPr>
        <p:spPr>
          <a:xfrm>
            <a:off x="753223" y="650162"/>
            <a:ext cx="10681200" cy="387798"/>
          </a:xfrm>
          <a:prstGeom prst="rect">
            <a:avLst/>
          </a:prstGeom>
          <a:noFill/>
          <a:ln>
            <a:noFill/>
          </a:ln>
        </p:spPr>
        <p:txBody>
          <a:bodyPr spcFirstLastPara="1" wrap="square" lIns="0" tIns="0" rIns="0" bIns="0" anchor="b"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58595B"/>
              </a:buClr>
              <a:buSzPts val="1800"/>
              <a:buFont typeface="Helvetica Neue"/>
              <a:buNone/>
              <a:defRPr sz="2800" b="1" i="0" u="none" strike="noStrike" cap="none">
                <a:solidFill>
                  <a:srgbClr val="58595B"/>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kern="0">
                <a:solidFill>
                  <a:schemeClr val="tx1">
                    <a:lumMod val="50000"/>
                  </a:schemeClr>
                </a:solidFill>
              </a:rPr>
              <a:t>Future Plan: a Profiling-Guided Allocator</a:t>
            </a:r>
          </a:p>
        </p:txBody>
      </p:sp>
      <p:pic>
        <p:nvPicPr>
          <p:cNvPr id="18" name="Picture 2">
            <a:extLst>
              <a:ext uri="{FF2B5EF4-FFF2-40B4-BE49-F238E27FC236}">
                <a16:creationId xmlns:a16="http://schemas.microsoft.com/office/drawing/2014/main" id="{9876DAC0-2E68-E7AA-B0C7-2B88E5661BEA}"/>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478441" y="2151536"/>
            <a:ext cx="3102737" cy="4464370"/>
          </a:xfrm>
          <a:prstGeom prst="rect">
            <a:avLst/>
          </a:prstGeom>
          <a:solidFill>
            <a:srgbClr val="FFFFFF"/>
          </a:solidFill>
          <a:ln>
            <a:noFill/>
          </a:ln>
        </p:spPr>
      </p:pic>
      <p:sp>
        <p:nvSpPr>
          <p:cNvPr id="25" name="Text Placeholder 3">
            <a:extLst>
              <a:ext uri="{FF2B5EF4-FFF2-40B4-BE49-F238E27FC236}">
                <a16:creationId xmlns:a16="http://schemas.microsoft.com/office/drawing/2014/main" id="{BC14D8AA-E02D-8A14-E6EE-A0BE4337D561}"/>
              </a:ext>
            </a:extLst>
          </p:cNvPr>
          <p:cNvSpPr txBox="1">
            <a:spLocks/>
          </p:cNvSpPr>
          <p:nvPr/>
        </p:nvSpPr>
        <p:spPr>
          <a:xfrm>
            <a:off x="7298049" y="3291801"/>
            <a:ext cx="4734926" cy="192360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609585" marR="0" lvl="0" indent="-304792" algn="l" rtl="0" eaLnBrk="1" hangingPunct="1">
              <a:lnSpc>
                <a:spcPct val="100000"/>
              </a:lnSpc>
              <a:spcBef>
                <a:spcPts val="1000"/>
              </a:spcBef>
              <a:spcAft>
                <a:spcPts val="0"/>
              </a:spcAft>
              <a:buClr>
                <a:srgbClr val="58595B"/>
              </a:buClr>
              <a:buSzPts val="1400"/>
              <a:buFont typeface="Helvetica Neue"/>
              <a:buNone/>
              <a:defRPr sz="1400" b="1" i="0" u="none" strike="noStrike" cap="none">
                <a:solidFill>
                  <a:srgbClr val="58595B"/>
                </a:solidFill>
                <a:latin typeface="Helvetica Neue"/>
                <a:ea typeface="Helvetica Neue"/>
                <a:cs typeface="Helvetica Neue"/>
                <a:sym typeface="Helvetica Neue"/>
              </a:defRPr>
            </a:lvl1pPr>
            <a:lvl2pPr marL="1219170" marR="0" lvl="1" indent="-457189" algn="l" rtl="0" eaLnBrk="1" hangingPunct="1">
              <a:lnSpc>
                <a:spcPct val="90000"/>
              </a:lnSpc>
              <a:spcBef>
                <a:spcPts val="500"/>
              </a:spcBef>
              <a:spcAft>
                <a:spcPts val="0"/>
              </a:spcAft>
              <a:buClr>
                <a:srgbClr val="58595B"/>
              </a:buClr>
              <a:buSzPts val="1800"/>
              <a:buFont typeface="Arial"/>
              <a:buChar char="•"/>
              <a:defRPr sz="1400" b="0" i="0" u="none" strike="noStrike" cap="none">
                <a:solidFill>
                  <a:srgbClr val="58595B"/>
                </a:solidFill>
                <a:latin typeface="Helvetica Neue"/>
                <a:ea typeface="Helvetica Neue"/>
                <a:cs typeface="Helvetica Neue"/>
                <a:sym typeface="Helvetica Neue"/>
              </a:defRPr>
            </a:lvl2pPr>
            <a:lvl3pPr marL="1828754" marR="0" lvl="2" indent="-457189" algn="l" rtl="0" eaLnBrk="1" hangingPunct="1">
              <a:lnSpc>
                <a:spcPct val="90000"/>
              </a:lnSpc>
              <a:spcBef>
                <a:spcPts val="500"/>
              </a:spcBef>
              <a:spcAft>
                <a:spcPts val="0"/>
              </a:spcAft>
              <a:buClr>
                <a:srgbClr val="58595B"/>
              </a:buClr>
              <a:buSzPts val="1800"/>
              <a:buFont typeface="Arial"/>
              <a:buChar char="•"/>
              <a:defRPr sz="1400" b="0" i="0" u="none" strike="noStrike" cap="none">
                <a:solidFill>
                  <a:srgbClr val="58595B"/>
                </a:solidFill>
                <a:latin typeface="Helvetica Neue"/>
                <a:ea typeface="Helvetica Neue"/>
                <a:cs typeface="Helvetica Neue"/>
                <a:sym typeface="Helvetica Neue"/>
              </a:defRPr>
            </a:lvl3pPr>
            <a:lvl4pPr marL="2438339" marR="0" lvl="3" indent="-457189" algn="l" rtl="0" eaLnBrk="1" hangingPunct="1">
              <a:lnSpc>
                <a:spcPct val="90000"/>
              </a:lnSpc>
              <a:spcBef>
                <a:spcPts val="500"/>
              </a:spcBef>
              <a:spcAft>
                <a:spcPts val="0"/>
              </a:spcAft>
              <a:buClr>
                <a:srgbClr val="58595B"/>
              </a:buClr>
              <a:buSzPts val="1800"/>
              <a:buFont typeface="Arial"/>
              <a:buChar char="•"/>
              <a:defRPr sz="1400" b="0" i="0" u="none" strike="noStrike" cap="none">
                <a:solidFill>
                  <a:srgbClr val="58595B"/>
                </a:solidFill>
                <a:latin typeface="Helvetica Neue"/>
                <a:ea typeface="Helvetica Neue"/>
                <a:cs typeface="Helvetica Neue"/>
                <a:sym typeface="Helvetica Neue"/>
              </a:defRPr>
            </a:lvl4pPr>
            <a:lvl5pPr marL="3047924" marR="0" lvl="4" indent="-457189" algn="l" rtl="0" eaLnBrk="1" hangingPunct="1">
              <a:lnSpc>
                <a:spcPct val="90000"/>
              </a:lnSpc>
              <a:spcBef>
                <a:spcPts val="500"/>
              </a:spcBef>
              <a:spcAft>
                <a:spcPts val="0"/>
              </a:spcAft>
              <a:buClr>
                <a:srgbClr val="58595B"/>
              </a:buClr>
              <a:buSzPts val="1800"/>
              <a:buFont typeface="Arial"/>
              <a:buChar char="•"/>
              <a:defRPr sz="1400" b="0" i="0" u="none" strike="noStrike" cap="none">
                <a:solidFill>
                  <a:srgbClr val="58595B"/>
                </a:solidFill>
                <a:latin typeface="Helvetica Neue"/>
                <a:ea typeface="Helvetica Neue"/>
                <a:cs typeface="Helvetica Neue"/>
                <a:sym typeface="Helvetica Neue"/>
              </a:defRPr>
            </a:lvl5pPr>
            <a:lvl6pPr marL="3657509" marR="0" lvl="5" indent="-304792" algn="l" rtl="0" eaLnBrk="1" hangingPunct="1">
              <a:lnSpc>
                <a:spcPct val="90000"/>
              </a:lnSpc>
              <a:spcBef>
                <a:spcPts val="0"/>
              </a:spcBef>
              <a:spcAft>
                <a:spcPts val="0"/>
              </a:spcAft>
              <a:buClr>
                <a:schemeClr val="dk1"/>
              </a:buClr>
              <a:buSzPts val="1800"/>
              <a:buFont typeface="Arial"/>
              <a:buNone/>
              <a:defRPr sz="100" b="0" i="0" u="none" strike="noStrike" cap="none">
                <a:solidFill>
                  <a:schemeClr val="dk1"/>
                </a:solidFill>
                <a:latin typeface="Helvetica Neue"/>
                <a:ea typeface="Helvetica Neue"/>
                <a:cs typeface="Helvetica Neue"/>
                <a:sym typeface="Helvetica Neue"/>
              </a:defRPr>
            </a:lvl6pPr>
            <a:lvl7pPr marL="4267093" marR="0" lvl="6" indent="-457189" algn="l" rtl="0" eaLnBrk="1" hangingPunct="1">
              <a:lnSpc>
                <a:spcPct val="90000"/>
              </a:lnSpc>
              <a:spcBef>
                <a:spcPts val="800"/>
              </a:spcBef>
              <a:spcAft>
                <a:spcPts val="0"/>
              </a:spcAft>
              <a:buClr>
                <a:schemeClr val="dk1"/>
              </a:buClr>
              <a:buSzPts val="1800"/>
              <a:buFont typeface="Arial"/>
              <a:buChar char="•"/>
              <a:defRPr sz="5400" b="0" i="0" u="none" strike="noStrike" cap="none">
                <a:solidFill>
                  <a:schemeClr val="dk1"/>
                </a:solidFill>
                <a:latin typeface="Helvetica Neue"/>
                <a:ea typeface="Helvetica Neue"/>
                <a:cs typeface="Helvetica Neue"/>
                <a:sym typeface="Helvetica Neue"/>
              </a:defRPr>
            </a:lvl7pPr>
            <a:lvl8pPr marL="4876678" marR="0" lvl="7" indent="-457189" algn="l" rtl="0" eaLnBrk="1" hangingPunct="1">
              <a:lnSpc>
                <a:spcPct val="90000"/>
              </a:lnSpc>
              <a:spcBef>
                <a:spcPts val="800"/>
              </a:spcBef>
              <a:spcAft>
                <a:spcPts val="0"/>
              </a:spcAft>
              <a:buClr>
                <a:schemeClr val="dk1"/>
              </a:buClr>
              <a:buSzPts val="1800"/>
              <a:buFont typeface="Arial"/>
              <a:buChar char="•"/>
              <a:defRPr sz="100" b="0" i="0" u="none" strike="noStrike" cap="none">
                <a:solidFill>
                  <a:schemeClr val="dk1"/>
                </a:solidFill>
                <a:latin typeface="Helvetica Neue"/>
                <a:ea typeface="Helvetica Neue"/>
                <a:cs typeface="Helvetica Neue"/>
                <a:sym typeface="Helvetica Neue"/>
              </a:defRPr>
            </a:lvl8pPr>
            <a:lvl9pPr marL="5486263" marR="0" lvl="8" indent="-457189" algn="l" rtl="0" eaLnBrk="1" hangingPunct="1">
              <a:lnSpc>
                <a:spcPct val="90000"/>
              </a:lnSpc>
              <a:spcBef>
                <a:spcPts val="800"/>
              </a:spcBef>
              <a:spcAft>
                <a:spcPts val="0"/>
              </a:spcAft>
              <a:buClr>
                <a:schemeClr val="dk1"/>
              </a:buClr>
              <a:buSzPts val="1800"/>
              <a:buFont typeface="Arial"/>
              <a:buChar char="•"/>
              <a:defRPr sz="4150" b="0" i="0" u="none" strike="noStrike" cap="none">
                <a:solidFill>
                  <a:schemeClr val="dk1"/>
                </a:solidFill>
                <a:latin typeface="Helvetica Neue"/>
                <a:ea typeface="Helvetica Neue"/>
                <a:cs typeface="Helvetica Neue"/>
                <a:sym typeface="Helvetica Neue"/>
              </a:defRPr>
            </a:lvl9pPr>
          </a:lstStyle>
          <a:p>
            <a:pPr marL="304793" indent="0"/>
            <a:r>
              <a:rPr lang="en-US" sz="2000" b="0" kern="0">
                <a:solidFill>
                  <a:schemeClr val="tx1">
                    <a:lumMod val="50000"/>
                  </a:schemeClr>
                </a:solidFill>
              </a:rPr>
              <a:t>- Heterogeneous compiler offers multiple compilation paths</a:t>
            </a:r>
          </a:p>
          <a:p>
            <a:pPr marL="304793" indent="0"/>
            <a:endParaRPr lang="en-US" sz="2000" b="0" kern="0">
              <a:solidFill>
                <a:schemeClr val="tx1">
                  <a:lumMod val="50000"/>
                </a:schemeClr>
              </a:solidFill>
            </a:endParaRPr>
          </a:p>
          <a:p>
            <a:pPr marL="304793" indent="0"/>
            <a:r>
              <a:rPr lang="en-US" sz="2000" b="0" kern="0">
                <a:solidFill>
                  <a:schemeClr val="tx1">
                    <a:lumMod val="50000"/>
                  </a:schemeClr>
                </a:solidFill>
              </a:rPr>
              <a:t>- Each compilation path has different optimization passes</a:t>
            </a:r>
            <a:endParaRPr lang="en-US" sz="2000" kern="0">
              <a:solidFill>
                <a:schemeClr val="tx1">
                  <a:lumMod val="50000"/>
                </a:schemeClr>
              </a:solidFill>
            </a:endParaRPr>
          </a:p>
        </p:txBody>
      </p:sp>
      <p:pic>
        <p:nvPicPr>
          <p:cNvPr id="27" name="Graphic 26" descr="Questions with solid fill">
            <a:extLst>
              <a:ext uri="{FF2B5EF4-FFF2-40B4-BE49-F238E27FC236}">
                <a16:creationId xmlns:a16="http://schemas.microsoft.com/office/drawing/2014/main" id="{2ABE1A09-E1A9-7B15-9C5F-171C5AFF565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946320" y="1216649"/>
            <a:ext cx="914400" cy="914400"/>
          </a:xfrm>
          <a:prstGeom prst="rect">
            <a:avLst/>
          </a:prstGeom>
        </p:spPr>
      </p:pic>
    </p:spTree>
    <p:extLst>
      <p:ext uri="{BB962C8B-B14F-4D97-AF65-F5344CB8AC3E}">
        <p14:creationId xmlns:p14="http://schemas.microsoft.com/office/powerpoint/2010/main" val="3011999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22" grpId="0" animBg="1"/>
      <p:bldP spid="23" grpId="0"/>
      <p:bldP spid="3" grpId="0"/>
      <p:bldP spid="25"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75">
          <a:extLst>
            <a:ext uri="{FF2B5EF4-FFF2-40B4-BE49-F238E27FC236}">
              <a16:creationId xmlns:a16="http://schemas.microsoft.com/office/drawing/2014/main" id="{5DF61F42-BE16-5AA6-33AE-A037D20A9D61}"/>
            </a:ext>
          </a:extLst>
        </p:cNvPr>
        <p:cNvGrpSpPr/>
        <p:nvPr/>
      </p:nvGrpSpPr>
      <p:grpSpPr>
        <a:xfrm>
          <a:off x="0" y="0"/>
          <a:ext cx="0" cy="0"/>
          <a:chOff x="0" y="0"/>
          <a:chExt cx="0" cy="0"/>
        </a:xfrm>
      </p:grpSpPr>
      <p:sp>
        <p:nvSpPr>
          <p:cNvPr id="176" name="Google Shape;176;p22">
            <a:extLst>
              <a:ext uri="{FF2B5EF4-FFF2-40B4-BE49-F238E27FC236}">
                <a16:creationId xmlns:a16="http://schemas.microsoft.com/office/drawing/2014/main" id="{731CE2D4-2DB6-B698-8736-E23F325CB0F0}"/>
              </a:ext>
            </a:extLst>
          </p:cNvPr>
          <p:cNvSpPr txBox="1">
            <a:spLocks noGrp="1"/>
          </p:cNvSpPr>
          <p:nvPr>
            <p:ph type="sldNum" idx="12"/>
          </p:nvPr>
        </p:nvSpPr>
        <p:spPr>
          <a:xfrm>
            <a:off x="11582400" y="6339841"/>
            <a:ext cx="609600" cy="508913"/>
          </a:xfrm>
          <a:prstGeom prst="rect">
            <a:avLst/>
          </a:prstGeom>
        </p:spPr>
        <p:txBody>
          <a:bodyPr spcFirstLastPara="1" wrap="square" lIns="0" tIns="0" rIns="0" bIns="341367" anchor="t" anchorCtr="0">
            <a:spAutoFit/>
          </a:bodyPr>
          <a:lstStyle/>
          <a:p>
            <a:fld id="{00000000-1234-1234-1234-123412341234}" type="slidenum">
              <a:rPr lang="en-US"/>
              <a:pPr/>
              <a:t>61</a:t>
            </a:fld>
            <a:endParaRPr/>
          </a:p>
        </p:txBody>
      </p:sp>
      <p:sp>
        <p:nvSpPr>
          <p:cNvPr id="17" name="Arrow: Right 14">
            <a:extLst>
              <a:ext uri="{FF2B5EF4-FFF2-40B4-BE49-F238E27FC236}">
                <a16:creationId xmlns:a16="http://schemas.microsoft.com/office/drawing/2014/main" id="{39E9CBC5-CCE8-19F9-6394-6728E9FF935C}"/>
              </a:ext>
            </a:extLst>
          </p:cNvPr>
          <p:cNvSpPr/>
          <p:nvPr/>
        </p:nvSpPr>
        <p:spPr>
          <a:xfrm>
            <a:off x="3886008" y="3744443"/>
            <a:ext cx="455448" cy="3153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02D89698-6161-440F-F244-3B657D45EC67}"/>
              </a:ext>
            </a:extLst>
          </p:cNvPr>
          <p:cNvSpPr/>
          <p:nvPr/>
        </p:nvSpPr>
        <p:spPr>
          <a:xfrm>
            <a:off x="7621285" y="3771540"/>
            <a:ext cx="455448" cy="3153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F401919-F428-5F46-D333-A14958CB834B}"/>
              </a:ext>
            </a:extLst>
          </p:cNvPr>
          <p:cNvSpPr/>
          <p:nvPr/>
        </p:nvSpPr>
        <p:spPr>
          <a:xfrm>
            <a:off x="1830089" y="1430623"/>
            <a:ext cx="1598324" cy="623547"/>
          </a:xfrm>
          <a:prstGeom prst="rect">
            <a:avLst/>
          </a:prstGeom>
          <a:solidFill>
            <a:schemeClr val="accent5">
              <a:lumMod val="40000"/>
              <a:lumOff val="6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rgbClr val="000000"/>
                </a:solidFill>
              </a:rPr>
              <a:t>Hard to Optimize</a:t>
            </a:r>
          </a:p>
        </p:txBody>
      </p:sp>
      <p:pic>
        <p:nvPicPr>
          <p:cNvPr id="6" name="Graphic 5" descr="Cmd Terminal outline">
            <a:extLst>
              <a:ext uri="{FF2B5EF4-FFF2-40B4-BE49-F238E27FC236}">
                <a16:creationId xmlns:a16="http://schemas.microsoft.com/office/drawing/2014/main" id="{F432BD6B-278F-E935-95C4-48DC2663F7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3223" y="1313453"/>
            <a:ext cx="914400" cy="914400"/>
          </a:xfrm>
          <a:prstGeom prst="rect">
            <a:avLst/>
          </a:prstGeom>
        </p:spPr>
      </p:pic>
      <p:sp>
        <p:nvSpPr>
          <p:cNvPr id="7" name="Rectangle 6">
            <a:extLst>
              <a:ext uri="{FF2B5EF4-FFF2-40B4-BE49-F238E27FC236}">
                <a16:creationId xmlns:a16="http://schemas.microsoft.com/office/drawing/2014/main" id="{8F3D7222-7551-0C74-5C24-6D71CA8F869B}"/>
              </a:ext>
            </a:extLst>
          </p:cNvPr>
          <p:cNvSpPr/>
          <p:nvPr/>
        </p:nvSpPr>
        <p:spPr>
          <a:xfrm>
            <a:off x="823799" y="2503346"/>
            <a:ext cx="6797486" cy="507420"/>
          </a:xfrm>
          <a:prstGeom prst="rect">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lumMod val="50000"/>
                  </a:schemeClr>
                </a:solidFill>
                <a:cs typeface="Arial"/>
              </a:rPr>
              <a:t>Profiling-Guided Allocator + Multi-Layer Heterogeneous Compiler </a:t>
            </a:r>
          </a:p>
        </p:txBody>
      </p:sp>
      <p:pic>
        <p:nvPicPr>
          <p:cNvPr id="11" name="Graphic 10" descr="Database">
            <a:extLst>
              <a:ext uri="{FF2B5EF4-FFF2-40B4-BE49-F238E27FC236}">
                <a16:creationId xmlns:a16="http://schemas.microsoft.com/office/drawing/2014/main" id="{AD1883A4-27E1-D1AE-3CAE-0AA92D733D6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68630" y="3401331"/>
            <a:ext cx="914400" cy="914400"/>
          </a:xfrm>
          <a:prstGeom prst="rect">
            <a:avLst/>
          </a:prstGeom>
        </p:spPr>
      </p:pic>
      <p:pic>
        <p:nvPicPr>
          <p:cNvPr id="15" name="Graphic 14" descr="Playbook with solid fill">
            <a:extLst>
              <a:ext uri="{FF2B5EF4-FFF2-40B4-BE49-F238E27FC236}">
                <a16:creationId xmlns:a16="http://schemas.microsoft.com/office/drawing/2014/main" id="{84A68E32-CAED-A3CA-78AC-F1F3D9496AF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37870" y="3314340"/>
            <a:ext cx="1170515" cy="1170515"/>
          </a:xfrm>
          <a:prstGeom prst="rect">
            <a:avLst/>
          </a:prstGeom>
        </p:spPr>
      </p:pic>
      <p:sp>
        <p:nvSpPr>
          <p:cNvPr id="16" name="TextBox 15">
            <a:extLst>
              <a:ext uri="{FF2B5EF4-FFF2-40B4-BE49-F238E27FC236}">
                <a16:creationId xmlns:a16="http://schemas.microsoft.com/office/drawing/2014/main" id="{5F74B7FD-B634-B774-A9E9-EFAA4EFDC3E3}"/>
              </a:ext>
            </a:extLst>
          </p:cNvPr>
          <p:cNvSpPr txBox="1"/>
          <p:nvPr/>
        </p:nvSpPr>
        <p:spPr>
          <a:xfrm>
            <a:off x="5619092" y="3468525"/>
            <a:ext cx="2345465" cy="923330"/>
          </a:xfrm>
          <a:prstGeom prst="rect">
            <a:avLst/>
          </a:prstGeom>
          <a:noFill/>
        </p:spPr>
        <p:txBody>
          <a:bodyPr wrap="square" rtlCol="0">
            <a:spAutoFit/>
          </a:bodyPr>
          <a:lstStyle/>
          <a:p>
            <a:r>
              <a:rPr lang="en-US">
                <a:solidFill>
                  <a:schemeClr val="tx1">
                    <a:lumMod val="50000"/>
                  </a:schemeClr>
                </a:solidFill>
              </a:rPr>
              <a:t>Choose one compilation path</a:t>
            </a:r>
          </a:p>
          <a:p>
            <a:r>
              <a:rPr lang="en-US">
                <a:solidFill>
                  <a:schemeClr val="tx1">
                    <a:lumMod val="50000"/>
                  </a:schemeClr>
                </a:solidFill>
              </a:rPr>
              <a:t>based on feedback </a:t>
            </a:r>
          </a:p>
        </p:txBody>
      </p:sp>
      <p:sp>
        <p:nvSpPr>
          <p:cNvPr id="20" name="TextBox 19">
            <a:extLst>
              <a:ext uri="{FF2B5EF4-FFF2-40B4-BE49-F238E27FC236}">
                <a16:creationId xmlns:a16="http://schemas.microsoft.com/office/drawing/2014/main" id="{FB8D754C-0026-7855-6BC8-6FA8FF68C1F9}"/>
              </a:ext>
            </a:extLst>
          </p:cNvPr>
          <p:cNvSpPr txBox="1"/>
          <p:nvPr/>
        </p:nvSpPr>
        <p:spPr>
          <a:xfrm>
            <a:off x="9332664" y="3638999"/>
            <a:ext cx="2147593" cy="646331"/>
          </a:xfrm>
          <a:prstGeom prst="rect">
            <a:avLst/>
          </a:prstGeom>
          <a:noFill/>
        </p:spPr>
        <p:txBody>
          <a:bodyPr wrap="square" rtlCol="0">
            <a:spAutoFit/>
          </a:bodyPr>
          <a:lstStyle/>
          <a:p>
            <a:r>
              <a:rPr lang="en-US">
                <a:solidFill>
                  <a:schemeClr val="tx1">
                    <a:lumMod val="50000"/>
                  </a:schemeClr>
                </a:solidFill>
              </a:rPr>
              <a:t>Profiling &amp; Collect Feedback</a:t>
            </a:r>
          </a:p>
        </p:txBody>
      </p:sp>
      <p:sp>
        <p:nvSpPr>
          <p:cNvPr id="21" name="U-Turn Arrow 20">
            <a:extLst>
              <a:ext uri="{FF2B5EF4-FFF2-40B4-BE49-F238E27FC236}">
                <a16:creationId xmlns:a16="http://schemas.microsoft.com/office/drawing/2014/main" id="{1EDD18DA-480E-6966-E6D4-F14379E50606}"/>
              </a:ext>
            </a:extLst>
          </p:cNvPr>
          <p:cNvSpPr/>
          <p:nvPr/>
        </p:nvSpPr>
        <p:spPr>
          <a:xfrm rot="10800000">
            <a:off x="5088835" y="4484855"/>
            <a:ext cx="3644348" cy="437379"/>
          </a:xfrm>
          <a:prstGeom prst="utur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TextBox 23">
            <a:extLst>
              <a:ext uri="{FF2B5EF4-FFF2-40B4-BE49-F238E27FC236}">
                <a16:creationId xmlns:a16="http://schemas.microsoft.com/office/drawing/2014/main" id="{EE056031-054B-94C7-0822-48AB40040971}"/>
              </a:ext>
            </a:extLst>
          </p:cNvPr>
          <p:cNvSpPr txBox="1"/>
          <p:nvPr/>
        </p:nvSpPr>
        <p:spPr>
          <a:xfrm>
            <a:off x="5757522" y="5018835"/>
            <a:ext cx="2975661" cy="369332"/>
          </a:xfrm>
          <a:prstGeom prst="rect">
            <a:avLst/>
          </a:prstGeom>
          <a:noFill/>
        </p:spPr>
        <p:txBody>
          <a:bodyPr wrap="square" rtlCol="0">
            <a:spAutoFit/>
          </a:bodyPr>
          <a:lstStyle/>
          <a:p>
            <a:r>
              <a:rPr lang="en-US">
                <a:solidFill>
                  <a:schemeClr val="tx1">
                    <a:lumMod val="50000"/>
                  </a:schemeClr>
                </a:solidFill>
              </a:rPr>
              <a:t>No performance boost?</a:t>
            </a:r>
          </a:p>
        </p:txBody>
      </p:sp>
      <p:sp>
        <p:nvSpPr>
          <p:cNvPr id="26" name="Google Shape;158;p21">
            <a:extLst>
              <a:ext uri="{FF2B5EF4-FFF2-40B4-BE49-F238E27FC236}">
                <a16:creationId xmlns:a16="http://schemas.microsoft.com/office/drawing/2014/main" id="{DF6ADE9B-4BDF-A204-6A01-78E4D30B38F3}"/>
              </a:ext>
            </a:extLst>
          </p:cNvPr>
          <p:cNvSpPr txBox="1">
            <a:spLocks/>
          </p:cNvSpPr>
          <p:nvPr/>
        </p:nvSpPr>
        <p:spPr>
          <a:xfrm>
            <a:off x="753223" y="650162"/>
            <a:ext cx="10681200" cy="387798"/>
          </a:xfrm>
          <a:prstGeom prst="rect">
            <a:avLst/>
          </a:prstGeom>
          <a:noFill/>
          <a:ln>
            <a:noFill/>
          </a:ln>
        </p:spPr>
        <p:txBody>
          <a:bodyPr spcFirstLastPara="1" wrap="square" lIns="0" tIns="0" rIns="0" bIns="0" anchor="b"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58595B"/>
              </a:buClr>
              <a:buSzPts val="1800"/>
              <a:buFont typeface="Helvetica Neue"/>
              <a:buNone/>
              <a:defRPr sz="2800" b="1" i="0" u="none" strike="noStrike" cap="none">
                <a:solidFill>
                  <a:srgbClr val="58595B"/>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kern="0">
                <a:solidFill>
                  <a:schemeClr val="tx1">
                    <a:lumMod val="50000"/>
                  </a:schemeClr>
                </a:solidFill>
              </a:rPr>
              <a:t>Future Plan: a Profiling-Guided Allocator</a:t>
            </a:r>
          </a:p>
        </p:txBody>
      </p:sp>
      <p:pic>
        <p:nvPicPr>
          <p:cNvPr id="28" name="Graphic 27" descr="Questions with solid fill">
            <a:extLst>
              <a:ext uri="{FF2B5EF4-FFF2-40B4-BE49-F238E27FC236}">
                <a16:creationId xmlns:a16="http://schemas.microsoft.com/office/drawing/2014/main" id="{BB66972B-0198-0898-A02D-2F4394A421F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946320" y="1216649"/>
            <a:ext cx="914400" cy="914400"/>
          </a:xfrm>
          <a:prstGeom prst="rect">
            <a:avLst/>
          </a:prstGeom>
        </p:spPr>
      </p:pic>
      <p:sp>
        <p:nvSpPr>
          <p:cNvPr id="29" name="TextBox 28">
            <a:extLst>
              <a:ext uri="{FF2B5EF4-FFF2-40B4-BE49-F238E27FC236}">
                <a16:creationId xmlns:a16="http://schemas.microsoft.com/office/drawing/2014/main" id="{6D263FDA-2D1D-0973-FB3E-53E68FF0CBA1}"/>
              </a:ext>
            </a:extLst>
          </p:cNvPr>
          <p:cNvSpPr txBox="1"/>
          <p:nvPr/>
        </p:nvSpPr>
        <p:spPr>
          <a:xfrm>
            <a:off x="7008223" y="1543209"/>
            <a:ext cx="4188925" cy="461665"/>
          </a:xfrm>
          <a:prstGeom prst="rect">
            <a:avLst/>
          </a:prstGeom>
          <a:noFill/>
        </p:spPr>
        <p:txBody>
          <a:bodyPr wrap="square" rtlCol="0">
            <a:spAutoFit/>
          </a:bodyPr>
          <a:lstStyle/>
          <a:p>
            <a:r>
              <a:rPr lang="en-US" sz="2400" b="1">
                <a:solidFill>
                  <a:schemeClr val="tx1">
                    <a:lumMod val="50000"/>
                  </a:schemeClr>
                </a:solidFill>
              </a:rPr>
              <a:t>: which compilation path?</a:t>
            </a:r>
            <a:endParaRPr lang="en-US" b="1">
              <a:solidFill>
                <a:schemeClr val="tx1">
                  <a:lumMod val="50000"/>
                </a:schemeClr>
              </a:solidFill>
            </a:endParaRPr>
          </a:p>
        </p:txBody>
      </p:sp>
      <p:sp>
        <p:nvSpPr>
          <p:cNvPr id="10" name="Rectangle 9">
            <a:extLst>
              <a:ext uri="{FF2B5EF4-FFF2-40B4-BE49-F238E27FC236}">
                <a16:creationId xmlns:a16="http://schemas.microsoft.com/office/drawing/2014/main" id="{FB0B58DB-1845-E97C-EA6D-5402CB9B5386}"/>
              </a:ext>
            </a:extLst>
          </p:cNvPr>
          <p:cNvSpPr/>
          <p:nvPr/>
        </p:nvSpPr>
        <p:spPr>
          <a:xfrm>
            <a:off x="3643081" y="1488686"/>
            <a:ext cx="3365142" cy="5074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Arial"/>
              </a:rPr>
              <a:t>User’s Application</a:t>
            </a:r>
          </a:p>
        </p:txBody>
      </p:sp>
      <p:pic>
        <p:nvPicPr>
          <p:cNvPr id="2" name="Graphic 1" descr="City with solid fill">
            <a:extLst>
              <a:ext uri="{FF2B5EF4-FFF2-40B4-BE49-F238E27FC236}">
                <a16:creationId xmlns:a16="http://schemas.microsoft.com/office/drawing/2014/main" id="{708F0AD3-F6F0-5563-5D0A-0E8B4D5EA5A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387941" y="2227853"/>
            <a:ext cx="914400" cy="914400"/>
          </a:xfrm>
          <a:prstGeom prst="rect">
            <a:avLst/>
          </a:prstGeom>
        </p:spPr>
      </p:pic>
      <p:sp>
        <p:nvSpPr>
          <p:cNvPr id="9" name="TextBox 8">
            <a:extLst>
              <a:ext uri="{FF2B5EF4-FFF2-40B4-BE49-F238E27FC236}">
                <a16:creationId xmlns:a16="http://schemas.microsoft.com/office/drawing/2014/main" id="{C10C37CD-C35D-8889-A88B-BD36BBF6B092}"/>
              </a:ext>
            </a:extLst>
          </p:cNvPr>
          <p:cNvSpPr txBox="1"/>
          <p:nvPr/>
        </p:nvSpPr>
        <p:spPr>
          <a:xfrm>
            <a:off x="9395172" y="2360434"/>
            <a:ext cx="2296314" cy="646331"/>
          </a:xfrm>
          <a:prstGeom prst="rect">
            <a:avLst/>
          </a:prstGeom>
          <a:noFill/>
        </p:spPr>
        <p:txBody>
          <a:bodyPr wrap="square" rtlCol="0">
            <a:spAutoFit/>
          </a:bodyPr>
          <a:lstStyle/>
          <a:p>
            <a:r>
              <a:rPr lang="en-US">
                <a:solidFill>
                  <a:schemeClr val="tx1">
                    <a:lumMod val="50000"/>
                  </a:schemeClr>
                </a:solidFill>
              </a:rPr>
              <a:t>Hardware Execution Behavior</a:t>
            </a:r>
          </a:p>
        </p:txBody>
      </p:sp>
      <p:sp>
        <p:nvSpPr>
          <p:cNvPr id="12" name="Plus 11">
            <a:extLst>
              <a:ext uri="{FF2B5EF4-FFF2-40B4-BE49-F238E27FC236}">
                <a16:creationId xmlns:a16="http://schemas.microsoft.com/office/drawing/2014/main" id="{E055F927-268C-3371-217C-8C16F478C015}"/>
              </a:ext>
            </a:extLst>
          </p:cNvPr>
          <p:cNvSpPr/>
          <p:nvPr/>
        </p:nvSpPr>
        <p:spPr>
          <a:xfrm>
            <a:off x="7740596" y="2495815"/>
            <a:ext cx="528034" cy="527176"/>
          </a:xfrm>
          <a:prstGeom prst="mathPlus">
            <a:avLst/>
          </a:prstGeom>
          <a:solidFill>
            <a:schemeClr val="tx1">
              <a:lumMod val="50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chemeClr val="tx1">
                  <a:lumMod val="50000"/>
                </a:schemeClr>
              </a:solidFill>
            </a:endParaRPr>
          </a:p>
        </p:txBody>
      </p:sp>
      <p:sp>
        <p:nvSpPr>
          <p:cNvPr id="13" name="TextBox 12">
            <a:extLst>
              <a:ext uri="{FF2B5EF4-FFF2-40B4-BE49-F238E27FC236}">
                <a16:creationId xmlns:a16="http://schemas.microsoft.com/office/drawing/2014/main" id="{F6442DC4-0CE0-9521-59D0-B061B169A88B}"/>
              </a:ext>
            </a:extLst>
          </p:cNvPr>
          <p:cNvSpPr txBox="1"/>
          <p:nvPr/>
        </p:nvSpPr>
        <p:spPr>
          <a:xfrm>
            <a:off x="2690950" y="5540372"/>
            <a:ext cx="4441370" cy="369332"/>
          </a:xfrm>
          <a:prstGeom prst="rect">
            <a:avLst/>
          </a:prstGeom>
          <a:noFill/>
        </p:spPr>
        <p:txBody>
          <a:bodyPr wrap="square" rtlCol="0">
            <a:spAutoFit/>
          </a:bodyPr>
          <a:lstStyle/>
          <a:p>
            <a:r>
              <a:rPr lang="en-US">
                <a:solidFill>
                  <a:schemeClr val="tx1">
                    <a:lumMod val="50000"/>
                  </a:schemeClr>
                </a:solidFill>
              </a:rPr>
              <a:t>Ex. Processing units are not fully utilized? </a:t>
            </a:r>
          </a:p>
        </p:txBody>
      </p:sp>
      <p:sp>
        <p:nvSpPr>
          <p:cNvPr id="14" name="TextBox 13">
            <a:extLst>
              <a:ext uri="{FF2B5EF4-FFF2-40B4-BE49-F238E27FC236}">
                <a16:creationId xmlns:a16="http://schemas.microsoft.com/office/drawing/2014/main" id="{0997EBD9-F53A-F6ED-5AF4-2F5B03D4A1C8}"/>
              </a:ext>
            </a:extLst>
          </p:cNvPr>
          <p:cNvSpPr txBox="1"/>
          <p:nvPr/>
        </p:nvSpPr>
        <p:spPr>
          <a:xfrm>
            <a:off x="7008223" y="5540372"/>
            <a:ext cx="2373657" cy="369332"/>
          </a:xfrm>
          <a:prstGeom prst="rect">
            <a:avLst/>
          </a:prstGeom>
          <a:noFill/>
        </p:spPr>
        <p:txBody>
          <a:bodyPr wrap="square" rtlCol="0">
            <a:spAutoFit/>
          </a:bodyPr>
          <a:lstStyle/>
          <a:p>
            <a:r>
              <a:rPr lang="en-US">
                <a:solidFill>
                  <a:schemeClr val="tx1">
                    <a:lumMod val="50000"/>
                  </a:schemeClr>
                </a:solidFill>
              </a:rPr>
              <a:t>More loop unrolling!</a:t>
            </a:r>
          </a:p>
        </p:txBody>
      </p:sp>
      <p:sp>
        <p:nvSpPr>
          <p:cNvPr id="25" name="Rectangle 24">
            <a:extLst>
              <a:ext uri="{FF2B5EF4-FFF2-40B4-BE49-F238E27FC236}">
                <a16:creationId xmlns:a16="http://schemas.microsoft.com/office/drawing/2014/main" id="{694C7054-D4AF-E0AD-5193-64B74D8F7924}"/>
              </a:ext>
            </a:extLst>
          </p:cNvPr>
          <p:cNvSpPr/>
          <p:nvPr/>
        </p:nvSpPr>
        <p:spPr>
          <a:xfrm>
            <a:off x="823799" y="3224139"/>
            <a:ext cx="2814367" cy="1991266"/>
          </a:xfrm>
          <a:prstGeom prst="rect">
            <a:avLst/>
          </a:prstGeom>
          <a:solidFill>
            <a:schemeClr val="tx1">
              <a:lumMod val="20000"/>
              <a:lumOff val="8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7">
            <a:extLst>
              <a:ext uri="{FF2B5EF4-FFF2-40B4-BE49-F238E27FC236}">
                <a16:creationId xmlns:a16="http://schemas.microsoft.com/office/drawing/2014/main" id="{466197EB-3B0D-27D6-7E15-8CF764A10F75}"/>
              </a:ext>
            </a:extLst>
          </p:cNvPr>
          <p:cNvSpPr/>
          <p:nvPr/>
        </p:nvSpPr>
        <p:spPr>
          <a:xfrm>
            <a:off x="876968" y="3793219"/>
            <a:ext cx="2623867" cy="84466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5E06622E-B504-47B9-C5F1-2380A48D4A66}"/>
              </a:ext>
            </a:extLst>
          </p:cNvPr>
          <p:cNvSpPr txBox="1"/>
          <p:nvPr/>
        </p:nvSpPr>
        <p:spPr>
          <a:xfrm>
            <a:off x="877373" y="3308923"/>
            <a:ext cx="2696473"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Roboto Mono"/>
              </a:rPr>
              <a:t>Host code: on CPU</a:t>
            </a:r>
            <a:endParaRPr lang="en-US">
              <a:latin typeface="Arial"/>
              <a:cs typeface="Arial"/>
            </a:endParaRPr>
          </a:p>
          <a:p>
            <a:r>
              <a:rPr lang="en-US" sz="1400">
                <a:latin typeface="Roboto Mono"/>
              </a:rPr>
              <a:t>Call Kernel code</a:t>
            </a:r>
          </a:p>
          <a:p>
            <a:r>
              <a:rPr lang="en-US" sz="1400">
                <a:solidFill>
                  <a:schemeClr val="tx1">
                    <a:lumMod val="50000"/>
                  </a:schemeClr>
                </a:solidFill>
                <a:latin typeface="Roboto Mono"/>
              </a:rPr>
              <a:t>Kernel code: </a:t>
            </a:r>
            <a:endParaRPr lang="en-US">
              <a:solidFill>
                <a:schemeClr val="tx1">
                  <a:lumMod val="50000"/>
                </a:schemeClr>
              </a:solidFill>
              <a:latin typeface="Arial"/>
              <a:cs typeface="Arial"/>
            </a:endParaRPr>
          </a:p>
          <a:p>
            <a:r>
              <a:rPr lang="en-US" sz="1400">
                <a:solidFill>
                  <a:schemeClr val="tx1">
                    <a:lumMod val="50000"/>
                  </a:schemeClr>
                </a:solidFill>
                <a:latin typeface="Roboto Mono"/>
              </a:rPr>
              <a:t>- Heavy task</a:t>
            </a:r>
          </a:p>
          <a:p>
            <a:r>
              <a:rPr lang="en-US" sz="1400">
                <a:solidFill>
                  <a:schemeClr val="tx1">
                    <a:lumMod val="50000"/>
                  </a:schemeClr>
                </a:solidFill>
                <a:latin typeface="Roboto Mono"/>
              </a:rPr>
              <a:t>- On accelerator</a:t>
            </a:r>
          </a:p>
          <a:p>
            <a:r>
              <a:rPr lang="en-US" sz="1400">
                <a:solidFill>
                  <a:schemeClr val="tx1">
                    <a:lumMod val="50000"/>
                  </a:schemeClr>
                </a:solidFill>
                <a:latin typeface="Roboto Mono"/>
              </a:rPr>
              <a:t>- Hard to write</a:t>
            </a:r>
          </a:p>
          <a:p>
            <a:r>
              <a:rPr lang="en-US" sz="1400">
                <a:latin typeface="Roboto Mono"/>
              </a:rPr>
              <a:t>Get results from kernel</a:t>
            </a:r>
          </a:p>
          <a:p>
            <a:r>
              <a:rPr lang="en-US" sz="1400">
                <a:latin typeface="Roboto Mono"/>
              </a:rPr>
              <a:t>…</a:t>
            </a:r>
            <a:endParaRPr lang="en-US">
              <a:cs typeface="Arial"/>
            </a:endParaRPr>
          </a:p>
        </p:txBody>
      </p:sp>
    </p:spTree>
    <p:extLst>
      <p:ext uri="{BB962C8B-B14F-4D97-AF65-F5344CB8AC3E}">
        <p14:creationId xmlns:p14="http://schemas.microsoft.com/office/powerpoint/2010/main" val="12178136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7" grpId="0" animBg="1"/>
      <p:bldP spid="20" grpId="0"/>
      <p:bldP spid="21" grpId="0" animBg="1"/>
      <p:bldP spid="24" grpId="0"/>
      <p:bldP spid="9" grpId="0"/>
      <p:bldP spid="12" grpId="0" animBg="1"/>
      <p:bldP spid="13" grpId="0"/>
      <p:bldP spid="14" grpId="0"/>
      <p:bldP spid="25" grpId="0" animBg="1"/>
      <p:bldP spid="27" grpId="0" animBg="1"/>
      <p:bldP spid="3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CFCA3-B48E-C0F5-0222-26ACD3769C6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2003BA5-0D31-543A-6C2C-E079366F2108}"/>
              </a:ext>
            </a:extLst>
          </p:cNvPr>
          <p:cNvSpPr>
            <a:spLocks noGrp="1"/>
          </p:cNvSpPr>
          <p:nvPr>
            <p:ph type="sldNum" idx="12"/>
          </p:nvPr>
        </p:nvSpPr>
        <p:spPr/>
        <p:txBody>
          <a:bodyPr/>
          <a:lstStyle/>
          <a:p>
            <a:fld id="{00000000-1234-1234-1234-123412341234}" type="slidenum">
              <a:rPr lang="en-US" smtClean="0"/>
              <a:pPr/>
              <a:t>62</a:t>
            </a:fld>
            <a:endParaRPr lang="en-US"/>
          </a:p>
        </p:txBody>
      </p:sp>
      <p:sp>
        <p:nvSpPr>
          <p:cNvPr id="8" name="TextBox 7">
            <a:extLst>
              <a:ext uri="{FF2B5EF4-FFF2-40B4-BE49-F238E27FC236}">
                <a16:creationId xmlns:a16="http://schemas.microsoft.com/office/drawing/2014/main" id="{E9A3A9E7-19E1-A57C-3926-12372BBB22DB}"/>
              </a:ext>
            </a:extLst>
          </p:cNvPr>
          <p:cNvSpPr txBox="1"/>
          <p:nvPr/>
        </p:nvSpPr>
        <p:spPr>
          <a:xfrm>
            <a:off x="853439" y="1742111"/>
            <a:ext cx="10922550" cy="461665"/>
          </a:xfrm>
          <a:prstGeom prst="rect">
            <a:avLst/>
          </a:prstGeom>
          <a:noFill/>
        </p:spPr>
        <p:txBody>
          <a:bodyPr wrap="square" rtlCol="0">
            <a:spAutoFit/>
          </a:bodyPr>
          <a:lstStyle/>
          <a:p>
            <a:r>
              <a:rPr lang="en-US" sz="2400" err="1">
                <a:solidFill>
                  <a:schemeClr val="tx1">
                    <a:lumMod val="50000"/>
                  </a:schemeClr>
                </a:solidFill>
              </a:rPr>
              <a:t>QDiff</a:t>
            </a:r>
            <a:r>
              <a:rPr lang="en-US" sz="2400"/>
              <a:t> </a:t>
            </a:r>
            <a:r>
              <a:rPr lang="en-US" sz="2400">
                <a:solidFill>
                  <a:schemeClr val="accent6">
                    <a:lumMod val="75000"/>
                    <a:lumOff val="25000"/>
                  </a:schemeClr>
                </a:solidFill>
              </a:rPr>
              <a:t>(ASE’21)</a:t>
            </a:r>
            <a:r>
              <a:rPr lang="en-US" sz="2400">
                <a:solidFill>
                  <a:schemeClr val="tx1">
                    <a:lumMod val="50000"/>
                  </a:schemeClr>
                </a:solidFill>
              </a:rPr>
              <a:t> : redesign differential testing by understanding quantum</a:t>
            </a:r>
          </a:p>
        </p:txBody>
      </p:sp>
      <p:sp>
        <p:nvSpPr>
          <p:cNvPr id="12" name="Title 11">
            <a:extLst>
              <a:ext uri="{FF2B5EF4-FFF2-40B4-BE49-F238E27FC236}">
                <a16:creationId xmlns:a16="http://schemas.microsoft.com/office/drawing/2014/main" id="{FEA9C1AF-3F20-261B-943C-58C1CA8E1BAA}"/>
              </a:ext>
            </a:extLst>
          </p:cNvPr>
          <p:cNvSpPr>
            <a:spLocks noGrp="1"/>
          </p:cNvSpPr>
          <p:nvPr>
            <p:ph type="title"/>
          </p:nvPr>
        </p:nvSpPr>
        <p:spPr/>
        <p:txBody>
          <a:bodyPr/>
          <a:lstStyle/>
          <a:p>
            <a:r>
              <a:rPr lang="en-US">
                <a:solidFill>
                  <a:schemeClr val="tx1">
                    <a:lumMod val="50000"/>
                  </a:schemeClr>
                </a:solidFill>
              </a:rPr>
              <a:t>Summary</a:t>
            </a:r>
          </a:p>
        </p:txBody>
      </p:sp>
      <p:sp>
        <p:nvSpPr>
          <p:cNvPr id="15" name="TextBox 14">
            <a:extLst>
              <a:ext uri="{FF2B5EF4-FFF2-40B4-BE49-F238E27FC236}">
                <a16:creationId xmlns:a16="http://schemas.microsoft.com/office/drawing/2014/main" id="{23985D3B-2363-4F83-01AA-2B93443BC4E7}"/>
              </a:ext>
            </a:extLst>
          </p:cNvPr>
          <p:cNvSpPr txBox="1"/>
          <p:nvPr/>
        </p:nvSpPr>
        <p:spPr>
          <a:xfrm>
            <a:off x="853439" y="2689076"/>
            <a:ext cx="7669728" cy="492443"/>
          </a:xfrm>
          <a:prstGeom prst="rect">
            <a:avLst/>
          </a:prstGeom>
          <a:noFill/>
        </p:spPr>
        <p:txBody>
          <a:bodyPr wrap="none" lIns="121920" tIns="60960" rIns="121920" bIns="60960" rtlCol="0" anchor="t">
            <a:spAutoFit/>
          </a:bodyPr>
          <a:lstStyle/>
          <a:p>
            <a:r>
              <a:rPr lang="en-US" sz="2400" err="1">
                <a:solidFill>
                  <a:schemeClr val="tx1">
                    <a:lumMod val="50000"/>
                  </a:schemeClr>
                </a:solidFill>
              </a:rPr>
              <a:t>HFuzz</a:t>
            </a:r>
            <a:r>
              <a:rPr lang="en-US" sz="2400">
                <a:solidFill>
                  <a:schemeClr val="tx1">
                    <a:lumMod val="50000"/>
                  </a:schemeClr>
                </a:solidFill>
              </a:rPr>
              <a:t> </a:t>
            </a:r>
            <a:r>
              <a:rPr lang="en-US" sz="2400">
                <a:solidFill>
                  <a:schemeClr val="accent6">
                    <a:lumMod val="75000"/>
                    <a:lumOff val="25000"/>
                  </a:schemeClr>
                </a:solidFill>
              </a:rPr>
              <a:t>(FSE’23)</a:t>
            </a:r>
            <a:r>
              <a:rPr lang="en-US" sz="2400"/>
              <a:t> </a:t>
            </a:r>
            <a:r>
              <a:rPr lang="en-US" sz="2400">
                <a:solidFill>
                  <a:schemeClr val="tx1">
                    <a:lumMod val="50000"/>
                  </a:schemeClr>
                </a:solidFill>
              </a:rPr>
              <a:t>: redesign fuzz testing by using FPGA</a:t>
            </a:r>
          </a:p>
        </p:txBody>
      </p:sp>
      <p:pic>
        <p:nvPicPr>
          <p:cNvPr id="20" name="Graphic 19" descr="Storytelling outline">
            <a:extLst>
              <a:ext uri="{FF2B5EF4-FFF2-40B4-BE49-F238E27FC236}">
                <a16:creationId xmlns:a16="http://schemas.microsoft.com/office/drawing/2014/main" id="{19746398-92AC-2552-E02D-4958C1F4E4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47638" y="1469262"/>
            <a:ext cx="914400" cy="914400"/>
          </a:xfrm>
          <a:prstGeom prst="rect">
            <a:avLst/>
          </a:prstGeom>
        </p:spPr>
      </p:pic>
      <p:pic>
        <p:nvPicPr>
          <p:cNvPr id="34" name="Graphic 33" descr="Labor outline">
            <a:extLst>
              <a:ext uri="{FF2B5EF4-FFF2-40B4-BE49-F238E27FC236}">
                <a16:creationId xmlns:a16="http://schemas.microsoft.com/office/drawing/2014/main" id="{0BD24011-7D49-DCED-BE60-EEA1C33CE92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76093" y="2457655"/>
            <a:ext cx="914400" cy="914400"/>
          </a:xfrm>
          <a:prstGeom prst="rect">
            <a:avLst/>
          </a:prstGeom>
        </p:spPr>
      </p:pic>
      <p:pic>
        <p:nvPicPr>
          <p:cNvPr id="41" name="Graphic 40" descr="Questions outline">
            <a:extLst>
              <a:ext uri="{FF2B5EF4-FFF2-40B4-BE49-F238E27FC236}">
                <a16:creationId xmlns:a16="http://schemas.microsoft.com/office/drawing/2014/main" id="{2E6C4D72-0A18-37ED-2ED8-7B5EFF44A45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647638" y="4213844"/>
            <a:ext cx="914400" cy="914400"/>
          </a:xfrm>
          <a:prstGeom prst="rect">
            <a:avLst/>
          </a:prstGeom>
        </p:spPr>
      </p:pic>
      <p:sp>
        <p:nvSpPr>
          <p:cNvPr id="5" name="TextBox 4">
            <a:extLst>
              <a:ext uri="{FF2B5EF4-FFF2-40B4-BE49-F238E27FC236}">
                <a16:creationId xmlns:a16="http://schemas.microsoft.com/office/drawing/2014/main" id="{8F55005E-7FC4-33EA-C26F-415B6F5D465D}"/>
              </a:ext>
            </a:extLst>
          </p:cNvPr>
          <p:cNvSpPr txBox="1"/>
          <p:nvPr/>
        </p:nvSpPr>
        <p:spPr>
          <a:xfrm>
            <a:off x="858577" y="3598431"/>
            <a:ext cx="10264990" cy="492443"/>
          </a:xfrm>
          <a:prstGeom prst="rect">
            <a:avLst/>
          </a:prstGeom>
          <a:noFill/>
        </p:spPr>
        <p:txBody>
          <a:bodyPr wrap="none" lIns="121920" tIns="60960" rIns="121920" bIns="60960" rtlCol="0" anchor="t">
            <a:spAutoFit/>
          </a:bodyPr>
          <a:lstStyle/>
          <a:p>
            <a:r>
              <a:rPr lang="en-US" sz="2400" err="1">
                <a:solidFill>
                  <a:schemeClr val="tx1">
                    <a:lumMod val="50000"/>
                  </a:schemeClr>
                </a:solidFill>
              </a:rPr>
              <a:t>DuoReduce</a:t>
            </a:r>
            <a:r>
              <a:rPr lang="en-US" sz="2400"/>
              <a:t> </a:t>
            </a:r>
            <a:r>
              <a:rPr lang="en-US" sz="2400">
                <a:solidFill>
                  <a:schemeClr val="accent6">
                    <a:lumMod val="75000"/>
                    <a:lumOff val="25000"/>
                  </a:schemeClr>
                </a:solidFill>
              </a:rPr>
              <a:t>(FSE’25)</a:t>
            </a:r>
            <a:r>
              <a:rPr lang="en-US" sz="2400"/>
              <a:t> </a:t>
            </a:r>
            <a:r>
              <a:rPr lang="en-US" sz="2400">
                <a:solidFill>
                  <a:schemeClr val="tx1">
                    <a:lumMod val="50000"/>
                  </a:schemeClr>
                </a:solidFill>
              </a:rPr>
              <a:t>: redesign delta-debugging for multi-layer compilers</a:t>
            </a:r>
          </a:p>
        </p:txBody>
      </p:sp>
      <p:sp>
        <p:nvSpPr>
          <p:cNvPr id="2" name="TextBox 1">
            <a:extLst>
              <a:ext uri="{FF2B5EF4-FFF2-40B4-BE49-F238E27FC236}">
                <a16:creationId xmlns:a16="http://schemas.microsoft.com/office/drawing/2014/main" id="{1A64DE88-9715-5819-0D9D-1369AC11BBDB}"/>
              </a:ext>
            </a:extLst>
          </p:cNvPr>
          <p:cNvSpPr txBox="1"/>
          <p:nvPr/>
        </p:nvSpPr>
        <p:spPr>
          <a:xfrm>
            <a:off x="853439" y="4512234"/>
            <a:ext cx="9556462" cy="492443"/>
          </a:xfrm>
          <a:prstGeom prst="rect">
            <a:avLst/>
          </a:prstGeom>
          <a:noFill/>
        </p:spPr>
        <p:txBody>
          <a:bodyPr wrap="none" lIns="121920" tIns="60960" rIns="121920" bIns="60960" rtlCol="0" anchor="t">
            <a:spAutoFit/>
          </a:bodyPr>
          <a:lstStyle/>
          <a:p>
            <a:r>
              <a:rPr lang="en-US" sz="2400">
                <a:solidFill>
                  <a:schemeClr val="tx1">
                    <a:lumMod val="50000"/>
                  </a:schemeClr>
                </a:solidFill>
              </a:rPr>
              <a:t>Future work: redesign compilers &amp; systems with hardware feedback </a:t>
            </a:r>
          </a:p>
        </p:txBody>
      </p:sp>
    </p:spTree>
    <p:custDataLst>
      <p:tags r:id="rId1"/>
    </p:custDataLst>
    <p:extLst>
      <p:ext uri="{BB962C8B-B14F-4D97-AF65-F5344CB8AC3E}">
        <p14:creationId xmlns:p14="http://schemas.microsoft.com/office/powerpoint/2010/main" val="344563537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F423D71-9577-681F-03B9-E5EC0B442F50}"/>
              </a:ext>
            </a:extLst>
          </p:cNvPr>
          <p:cNvSpPr>
            <a:spLocks noGrp="1"/>
          </p:cNvSpPr>
          <p:nvPr>
            <p:ph type="sldNum" idx="12"/>
          </p:nvPr>
        </p:nvSpPr>
        <p:spPr>
          <a:xfrm>
            <a:off x="11582400" y="6339841"/>
            <a:ext cx="609600" cy="422737"/>
          </a:xfrm>
        </p:spPr>
        <p:txBody>
          <a:bodyPr/>
          <a:lstStyle/>
          <a:p>
            <a:fld id="{00000000-1234-1234-1234-123412341234}" type="slidenum">
              <a:rPr lang="en-US" smtClean="0"/>
              <a:pPr/>
              <a:t>63</a:t>
            </a:fld>
            <a:endParaRPr lang="en-US"/>
          </a:p>
        </p:txBody>
      </p:sp>
      <p:sp>
        <p:nvSpPr>
          <p:cNvPr id="5" name="Title 4">
            <a:extLst>
              <a:ext uri="{FF2B5EF4-FFF2-40B4-BE49-F238E27FC236}">
                <a16:creationId xmlns:a16="http://schemas.microsoft.com/office/drawing/2014/main" id="{4A4FE455-FBFE-E95A-FDE2-6DDE98773DE3}"/>
              </a:ext>
            </a:extLst>
          </p:cNvPr>
          <p:cNvSpPr>
            <a:spLocks noGrp="1"/>
          </p:cNvSpPr>
          <p:nvPr>
            <p:ph type="title"/>
          </p:nvPr>
        </p:nvSpPr>
        <p:spPr/>
        <p:txBody>
          <a:bodyPr/>
          <a:lstStyle/>
          <a:p>
            <a:r>
              <a:rPr lang="en-US">
                <a:solidFill>
                  <a:schemeClr val="tx1">
                    <a:lumMod val="50000"/>
                  </a:schemeClr>
                </a:solidFill>
              </a:rPr>
              <a:t>Acknowledgement</a:t>
            </a:r>
          </a:p>
        </p:txBody>
      </p:sp>
      <p:pic>
        <p:nvPicPr>
          <p:cNvPr id="1026" name="Picture 2" descr="Dr. Miryung Kim">
            <a:extLst>
              <a:ext uri="{FF2B5EF4-FFF2-40B4-BE49-F238E27FC236}">
                <a16:creationId xmlns:a16="http://schemas.microsoft.com/office/drawing/2014/main" id="{80B52F96-5B32-AC7B-1619-7D243958AD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775" y="1673908"/>
            <a:ext cx="1281985" cy="16037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3BA3ADD7-675E-B19F-BADC-FC38BC9B1A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4157" y="1686215"/>
            <a:ext cx="1236617" cy="15571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erson wearing glasses and a blue shirt&#10;&#10;Description automatically generated">
            <a:extLst>
              <a:ext uri="{FF2B5EF4-FFF2-40B4-BE49-F238E27FC236}">
                <a16:creationId xmlns:a16="http://schemas.microsoft.com/office/drawing/2014/main" id="{D714E8C8-D0A0-8230-8484-B5D49DDD0C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0818" y="1610784"/>
            <a:ext cx="1236618" cy="1708150"/>
          </a:xfrm>
          <a:prstGeom prst="rect">
            <a:avLst/>
          </a:prstGeom>
        </p:spPr>
      </p:pic>
      <p:pic>
        <p:nvPicPr>
          <p:cNvPr id="9" name="Picture 8" descr="A person wearing glasses and smiling&#10;&#10;Description automatically generated">
            <a:extLst>
              <a:ext uri="{FF2B5EF4-FFF2-40B4-BE49-F238E27FC236}">
                <a16:creationId xmlns:a16="http://schemas.microsoft.com/office/drawing/2014/main" id="{E77FE81C-EC62-83FA-4836-1F8A05799956}"/>
              </a:ext>
            </a:extLst>
          </p:cNvPr>
          <p:cNvPicPr>
            <a:picLocks noChangeAspect="1"/>
          </p:cNvPicPr>
          <p:nvPr/>
        </p:nvPicPr>
        <p:blipFill>
          <a:blip r:embed="rId6">
            <a:extLst>
              <a:ext uri="{28A0092B-C50C-407E-A947-70E740481C1C}">
                <a14:useLocalDpi xmlns:a14="http://schemas.microsoft.com/office/drawing/2010/main" val="0"/>
              </a:ext>
            </a:extLst>
          </a:blip>
          <a:srcRect l="22010" r="22010"/>
          <a:stretch/>
        </p:blipFill>
        <p:spPr>
          <a:xfrm>
            <a:off x="7267411" y="1639082"/>
            <a:ext cx="887612" cy="1708150"/>
          </a:xfrm>
          <a:prstGeom prst="rect">
            <a:avLst/>
          </a:prstGeom>
        </p:spPr>
      </p:pic>
      <p:pic>
        <p:nvPicPr>
          <p:cNvPr id="11" name="Picture 10" descr="A person smiling for the camera&#10;&#10;Description automatically generated">
            <a:extLst>
              <a:ext uri="{FF2B5EF4-FFF2-40B4-BE49-F238E27FC236}">
                <a16:creationId xmlns:a16="http://schemas.microsoft.com/office/drawing/2014/main" id="{25C9483B-57FA-BB30-73D3-2C41DF724060}"/>
              </a:ext>
            </a:extLst>
          </p:cNvPr>
          <p:cNvPicPr>
            <a:picLocks noChangeAspect="1"/>
          </p:cNvPicPr>
          <p:nvPr/>
        </p:nvPicPr>
        <p:blipFill>
          <a:blip r:embed="rId7">
            <a:extLst>
              <a:ext uri="{28A0092B-C50C-407E-A947-70E740481C1C}">
                <a14:useLocalDpi xmlns:a14="http://schemas.microsoft.com/office/drawing/2010/main" val="0"/>
              </a:ext>
            </a:extLst>
          </a:blip>
          <a:srcRect l="21407"/>
          <a:stretch/>
        </p:blipFill>
        <p:spPr>
          <a:xfrm>
            <a:off x="2926088" y="3416293"/>
            <a:ext cx="1216038" cy="1498919"/>
          </a:xfrm>
          <a:prstGeom prst="rect">
            <a:avLst/>
          </a:prstGeom>
        </p:spPr>
      </p:pic>
      <p:pic>
        <p:nvPicPr>
          <p:cNvPr id="13" name="Picture 12" descr="A person taking a selfie in a field of orange flowers&#10;&#10;Description automatically generated">
            <a:extLst>
              <a:ext uri="{FF2B5EF4-FFF2-40B4-BE49-F238E27FC236}">
                <a16:creationId xmlns:a16="http://schemas.microsoft.com/office/drawing/2014/main" id="{5811C12A-4F17-14C2-B008-713754A0D83D}"/>
              </a:ext>
            </a:extLst>
          </p:cNvPr>
          <p:cNvPicPr>
            <a:picLocks noChangeAspect="1"/>
          </p:cNvPicPr>
          <p:nvPr/>
        </p:nvPicPr>
        <p:blipFill>
          <a:blip r:embed="rId8">
            <a:extLst>
              <a:ext uri="{28A0092B-C50C-407E-A947-70E740481C1C}">
                <a14:useLocalDpi xmlns:a14="http://schemas.microsoft.com/office/drawing/2010/main" val="0"/>
              </a:ext>
            </a:extLst>
          </a:blip>
          <a:srcRect r="35553" b="16650"/>
          <a:stretch/>
        </p:blipFill>
        <p:spPr>
          <a:xfrm>
            <a:off x="8675393" y="3471977"/>
            <a:ext cx="1029262" cy="1451697"/>
          </a:xfrm>
          <a:prstGeom prst="rect">
            <a:avLst/>
          </a:prstGeom>
        </p:spPr>
      </p:pic>
      <p:pic>
        <p:nvPicPr>
          <p:cNvPr id="15" name="Picture 14" descr="A person smiling for a picture&#10;&#10;Description automatically generated">
            <a:extLst>
              <a:ext uri="{FF2B5EF4-FFF2-40B4-BE49-F238E27FC236}">
                <a16:creationId xmlns:a16="http://schemas.microsoft.com/office/drawing/2014/main" id="{12140C7C-1ECD-B282-31B0-A3EB382241D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77135" y="3498677"/>
            <a:ext cx="1377548" cy="1416535"/>
          </a:xfrm>
          <a:prstGeom prst="rect">
            <a:avLst/>
          </a:prstGeom>
        </p:spPr>
      </p:pic>
      <p:pic>
        <p:nvPicPr>
          <p:cNvPr id="17" name="Picture 16" descr="A person wearing glasses and a blue suit&#10;&#10;Description automatically generated">
            <a:extLst>
              <a:ext uri="{FF2B5EF4-FFF2-40B4-BE49-F238E27FC236}">
                <a16:creationId xmlns:a16="http://schemas.microsoft.com/office/drawing/2014/main" id="{33539941-E9B7-726D-2398-29088B861324}"/>
              </a:ext>
            </a:extLst>
          </p:cNvPr>
          <p:cNvPicPr>
            <a:picLocks noChangeAspect="1"/>
          </p:cNvPicPr>
          <p:nvPr/>
        </p:nvPicPr>
        <p:blipFill>
          <a:blip r:embed="rId10">
            <a:extLst>
              <a:ext uri="{28A0092B-C50C-407E-A947-70E740481C1C}">
                <a14:useLocalDpi xmlns:a14="http://schemas.microsoft.com/office/drawing/2010/main" val="0"/>
              </a:ext>
            </a:extLst>
          </a:blip>
          <a:srcRect l="25240" r="17927"/>
          <a:stretch/>
        </p:blipFill>
        <p:spPr>
          <a:xfrm>
            <a:off x="803775" y="3429000"/>
            <a:ext cx="700364" cy="1416535"/>
          </a:xfrm>
          <a:prstGeom prst="rect">
            <a:avLst/>
          </a:prstGeom>
        </p:spPr>
      </p:pic>
      <p:pic>
        <p:nvPicPr>
          <p:cNvPr id="19" name="Picture 18">
            <a:extLst>
              <a:ext uri="{FF2B5EF4-FFF2-40B4-BE49-F238E27FC236}">
                <a16:creationId xmlns:a16="http://schemas.microsoft.com/office/drawing/2014/main" id="{341C80BE-F432-CAF7-E931-0EC08346A69B}"/>
              </a:ext>
            </a:extLst>
          </p:cNvPr>
          <p:cNvPicPr>
            <a:picLocks noChangeAspect="1"/>
          </p:cNvPicPr>
          <p:nvPr/>
        </p:nvPicPr>
        <p:blipFill>
          <a:blip r:embed="rId11">
            <a:extLst>
              <a:ext uri="{28A0092B-C50C-407E-A947-70E740481C1C}">
                <a14:useLocalDpi xmlns:a14="http://schemas.microsoft.com/office/drawing/2010/main" val="0"/>
              </a:ext>
            </a:extLst>
          </a:blip>
          <a:srcRect l="23751" r="15940"/>
          <a:stretch/>
        </p:blipFill>
        <p:spPr>
          <a:xfrm>
            <a:off x="1909317" y="3424756"/>
            <a:ext cx="830791" cy="1498918"/>
          </a:xfrm>
          <a:prstGeom prst="rect">
            <a:avLst/>
          </a:prstGeom>
        </p:spPr>
      </p:pic>
      <p:pic>
        <p:nvPicPr>
          <p:cNvPr id="21" name="Picture 20" descr="A person taking a selfie&#10;&#10;Description automatically generated">
            <a:extLst>
              <a:ext uri="{FF2B5EF4-FFF2-40B4-BE49-F238E27FC236}">
                <a16:creationId xmlns:a16="http://schemas.microsoft.com/office/drawing/2014/main" id="{BBE880AD-693B-DD0D-E873-52C99D456E35}"/>
              </a:ext>
            </a:extLst>
          </p:cNvPr>
          <p:cNvPicPr>
            <a:picLocks noChangeAspect="1"/>
          </p:cNvPicPr>
          <p:nvPr/>
        </p:nvPicPr>
        <p:blipFill>
          <a:blip r:embed="rId12">
            <a:extLst>
              <a:ext uri="{28A0092B-C50C-407E-A947-70E740481C1C}">
                <a14:useLocalDpi xmlns:a14="http://schemas.microsoft.com/office/drawing/2010/main" val="0"/>
              </a:ext>
            </a:extLst>
          </a:blip>
          <a:srcRect l="17719" r="12011"/>
          <a:stretch/>
        </p:blipFill>
        <p:spPr>
          <a:xfrm>
            <a:off x="9935246" y="3457484"/>
            <a:ext cx="877886" cy="1416535"/>
          </a:xfrm>
          <a:prstGeom prst="rect">
            <a:avLst/>
          </a:prstGeom>
        </p:spPr>
      </p:pic>
      <p:pic>
        <p:nvPicPr>
          <p:cNvPr id="23" name="Picture 22" descr="A person wearing glasses smiling&#10;&#10;Description automatically generated">
            <a:extLst>
              <a:ext uri="{FF2B5EF4-FFF2-40B4-BE49-F238E27FC236}">
                <a16:creationId xmlns:a16="http://schemas.microsoft.com/office/drawing/2014/main" id="{DE566BE5-7F4C-BC90-D112-4E7A807D706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15540" y="3463515"/>
            <a:ext cx="1098996" cy="1451697"/>
          </a:xfrm>
          <a:prstGeom prst="rect">
            <a:avLst/>
          </a:prstGeom>
        </p:spPr>
      </p:pic>
      <p:pic>
        <p:nvPicPr>
          <p:cNvPr id="25" name="Picture 24" descr="A person wearing glasses and smiling&#10;&#10;Description automatically generated">
            <a:extLst>
              <a:ext uri="{FF2B5EF4-FFF2-40B4-BE49-F238E27FC236}">
                <a16:creationId xmlns:a16="http://schemas.microsoft.com/office/drawing/2014/main" id="{314E88FB-864E-2022-16A6-94A3EFA235A1}"/>
              </a:ext>
            </a:extLst>
          </p:cNvPr>
          <p:cNvPicPr>
            <a:picLocks noChangeAspect="1"/>
          </p:cNvPicPr>
          <p:nvPr/>
        </p:nvPicPr>
        <p:blipFill rotWithShape="1">
          <a:blip r:embed="rId14">
            <a:extLst>
              <a:ext uri="{28A0092B-C50C-407E-A947-70E740481C1C}">
                <a14:useLocalDpi xmlns:a14="http://schemas.microsoft.com/office/drawing/2010/main" val="0"/>
              </a:ext>
            </a:extLst>
          </a:blip>
          <a:srcRect l="13513" r="14781"/>
          <a:stretch/>
        </p:blipFill>
        <p:spPr>
          <a:xfrm>
            <a:off x="9586603" y="1617632"/>
            <a:ext cx="1225450" cy="1741691"/>
          </a:xfrm>
          <a:prstGeom prst="rect">
            <a:avLst/>
          </a:prstGeom>
        </p:spPr>
      </p:pic>
      <p:pic>
        <p:nvPicPr>
          <p:cNvPr id="27" name="Picture 26" descr="A person smiling for the camera&#10;&#10;Description automatically generated">
            <a:extLst>
              <a:ext uri="{FF2B5EF4-FFF2-40B4-BE49-F238E27FC236}">
                <a16:creationId xmlns:a16="http://schemas.microsoft.com/office/drawing/2014/main" id="{D98D38C3-BC1C-EA00-EBA4-F6C12ABEF43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328106" y="3471977"/>
            <a:ext cx="1377548" cy="1454078"/>
          </a:xfrm>
          <a:prstGeom prst="rect">
            <a:avLst/>
          </a:prstGeom>
        </p:spPr>
      </p:pic>
      <p:pic>
        <p:nvPicPr>
          <p:cNvPr id="3" name="Picture 2" descr="A person smiling at camera&#10;&#10;AI-generated content may be incorrect.">
            <a:extLst>
              <a:ext uri="{FF2B5EF4-FFF2-40B4-BE49-F238E27FC236}">
                <a16:creationId xmlns:a16="http://schemas.microsoft.com/office/drawing/2014/main" id="{3675F161-7EFB-7CCF-261D-B778B0B89ED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275296" y="1610784"/>
            <a:ext cx="1191034" cy="1748539"/>
          </a:xfrm>
          <a:prstGeom prst="rect">
            <a:avLst/>
          </a:prstGeom>
        </p:spPr>
      </p:pic>
      <p:pic>
        <p:nvPicPr>
          <p:cNvPr id="6" name="Picture 5">
            <a:extLst>
              <a:ext uri="{FF2B5EF4-FFF2-40B4-BE49-F238E27FC236}">
                <a16:creationId xmlns:a16="http://schemas.microsoft.com/office/drawing/2014/main" id="{63B93E44-F7E1-CEFC-0DC9-323E66D365C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619171" y="1673908"/>
            <a:ext cx="1049363" cy="1607133"/>
          </a:xfrm>
          <a:prstGeom prst="rect">
            <a:avLst/>
          </a:prstGeom>
        </p:spPr>
      </p:pic>
      <p:pic>
        <p:nvPicPr>
          <p:cNvPr id="10" name="Picture 9" descr="A person sitting on a rock by the water&#10;&#10;AI-generated content may be incorrect.">
            <a:extLst>
              <a:ext uri="{FF2B5EF4-FFF2-40B4-BE49-F238E27FC236}">
                <a16:creationId xmlns:a16="http://schemas.microsoft.com/office/drawing/2014/main" id="{0F64D01D-CC1B-136B-AFE4-1F3BE6290F80}"/>
              </a:ext>
            </a:extLst>
          </p:cNvPr>
          <p:cNvPicPr>
            <a:picLocks noChangeAspect="1"/>
          </p:cNvPicPr>
          <p:nvPr/>
        </p:nvPicPr>
        <p:blipFill>
          <a:blip r:embed="rId18">
            <a:extLst>
              <a:ext uri="{28A0092B-C50C-407E-A947-70E740481C1C}">
                <a14:useLocalDpi xmlns:a14="http://schemas.microsoft.com/office/drawing/2010/main" val="0"/>
              </a:ext>
            </a:extLst>
          </a:blip>
          <a:srcRect t="16654"/>
          <a:stretch/>
        </p:blipFill>
        <p:spPr>
          <a:xfrm>
            <a:off x="4788807" y="1673908"/>
            <a:ext cx="1001926" cy="1645026"/>
          </a:xfrm>
          <a:prstGeom prst="rect">
            <a:avLst/>
          </a:prstGeom>
        </p:spPr>
      </p:pic>
    </p:spTree>
    <p:extLst>
      <p:ext uri="{BB962C8B-B14F-4D97-AF65-F5344CB8AC3E}">
        <p14:creationId xmlns:p14="http://schemas.microsoft.com/office/powerpoint/2010/main" val="280948141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C9572-6A03-2606-AC3E-6AE1780888A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84BFAB-46E5-C3FC-12F4-3C121A843D92}"/>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7</a:t>
            </a:fld>
            <a:endParaRPr lang="en-US"/>
          </a:p>
        </p:txBody>
      </p:sp>
      <p:sp>
        <p:nvSpPr>
          <p:cNvPr id="5" name="Title 4">
            <a:extLst>
              <a:ext uri="{FF2B5EF4-FFF2-40B4-BE49-F238E27FC236}">
                <a16:creationId xmlns:a16="http://schemas.microsoft.com/office/drawing/2014/main" id="{679FF048-7EE9-5F87-80F7-48DD8D259422}"/>
              </a:ext>
            </a:extLst>
          </p:cNvPr>
          <p:cNvSpPr>
            <a:spLocks noGrp="1"/>
          </p:cNvSpPr>
          <p:nvPr>
            <p:ph type="title"/>
          </p:nvPr>
        </p:nvSpPr>
        <p:spPr>
          <a:xfrm>
            <a:off x="853439" y="622043"/>
            <a:ext cx="11219662" cy="387798"/>
          </a:xfrm>
        </p:spPr>
        <p:txBody>
          <a:bodyPr/>
          <a:lstStyle/>
          <a:p>
            <a:r>
              <a:rPr lang="en-US">
                <a:solidFill>
                  <a:schemeClr val="tx1">
                    <a:lumMod val="50000"/>
                  </a:schemeClr>
                </a:solidFill>
              </a:rPr>
              <a:t>Traditional fuzzing does not consider the HW characteristics. </a:t>
            </a:r>
          </a:p>
        </p:txBody>
      </p:sp>
      <p:pic>
        <p:nvPicPr>
          <p:cNvPr id="3" name="Graphic 2" descr="Processor with solid fill">
            <a:extLst>
              <a:ext uri="{FF2B5EF4-FFF2-40B4-BE49-F238E27FC236}">
                <a16:creationId xmlns:a16="http://schemas.microsoft.com/office/drawing/2014/main" id="{C4B87362-32EF-0CD8-A8D8-0D4274FE8D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50429" y="4956211"/>
            <a:ext cx="1260835" cy="1260835"/>
          </a:xfrm>
          <a:prstGeom prst="rect">
            <a:avLst/>
          </a:prstGeom>
        </p:spPr>
      </p:pic>
      <p:pic>
        <p:nvPicPr>
          <p:cNvPr id="7" name="Graphic 6" descr="Web design with solid fill">
            <a:extLst>
              <a:ext uri="{FF2B5EF4-FFF2-40B4-BE49-F238E27FC236}">
                <a16:creationId xmlns:a16="http://schemas.microsoft.com/office/drawing/2014/main" id="{1FC0AFE4-3D82-8495-CCBE-455235902A9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88139" y="4996128"/>
            <a:ext cx="1149283" cy="1149283"/>
          </a:xfrm>
          <a:prstGeom prst="rect">
            <a:avLst/>
          </a:prstGeom>
        </p:spPr>
      </p:pic>
      <p:sp>
        <p:nvSpPr>
          <p:cNvPr id="8" name="TextBox 7">
            <a:extLst>
              <a:ext uri="{FF2B5EF4-FFF2-40B4-BE49-F238E27FC236}">
                <a16:creationId xmlns:a16="http://schemas.microsoft.com/office/drawing/2014/main" id="{8E115F2A-5509-6D8A-451C-2C4B396BF218}"/>
              </a:ext>
            </a:extLst>
          </p:cNvPr>
          <p:cNvSpPr txBox="1"/>
          <p:nvPr/>
        </p:nvSpPr>
        <p:spPr>
          <a:xfrm>
            <a:off x="3678213" y="5192680"/>
            <a:ext cx="2993127" cy="738664"/>
          </a:xfrm>
          <a:prstGeom prst="rect">
            <a:avLst/>
          </a:prstGeom>
          <a:noFill/>
        </p:spPr>
        <p:txBody>
          <a:bodyPr wrap="none" rtlCol="0">
            <a:spAutoFit/>
          </a:bodyPr>
          <a:lstStyle/>
          <a:p>
            <a:r>
              <a:rPr lang="en-US" sz="2100">
                <a:solidFill>
                  <a:schemeClr val="tx1">
                    <a:lumMod val="50000"/>
                  </a:schemeClr>
                </a:solidFill>
              </a:rPr>
              <a:t>Branch coverage works</a:t>
            </a:r>
          </a:p>
          <a:p>
            <a:r>
              <a:rPr lang="en-US" sz="2100">
                <a:solidFill>
                  <a:schemeClr val="tx1">
                    <a:lumMod val="50000"/>
                  </a:schemeClr>
                </a:solidFill>
              </a:rPr>
              <a:t>for CPU applications.</a:t>
            </a:r>
          </a:p>
        </p:txBody>
      </p:sp>
      <p:sp>
        <p:nvSpPr>
          <p:cNvPr id="9" name="TextBox 8">
            <a:extLst>
              <a:ext uri="{FF2B5EF4-FFF2-40B4-BE49-F238E27FC236}">
                <a16:creationId xmlns:a16="http://schemas.microsoft.com/office/drawing/2014/main" id="{76D9EAD9-8B9C-B666-6093-1BD32C78E47E}"/>
              </a:ext>
            </a:extLst>
          </p:cNvPr>
          <p:cNvSpPr txBox="1"/>
          <p:nvPr/>
        </p:nvSpPr>
        <p:spPr>
          <a:xfrm>
            <a:off x="7784865" y="4888760"/>
            <a:ext cx="1438214" cy="415498"/>
          </a:xfrm>
          <a:prstGeom prst="rect">
            <a:avLst/>
          </a:prstGeom>
          <a:noFill/>
        </p:spPr>
        <p:txBody>
          <a:bodyPr wrap="none" rtlCol="0">
            <a:spAutoFit/>
          </a:bodyPr>
          <a:lstStyle/>
          <a:p>
            <a:r>
              <a:rPr lang="en-US" sz="2100">
                <a:solidFill>
                  <a:schemeClr val="tx1">
                    <a:lumMod val="50000"/>
                  </a:schemeClr>
                </a:solidFill>
              </a:rPr>
              <a:t>Bandwidth</a:t>
            </a:r>
          </a:p>
        </p:txBody>
      </p:sp>
      <p:sp>
        <p:nvSpPr>
          <p:cNvPr id="10" name="TextBox 9">
            <a:extLst>
              <a:ext uri="{FF2B5EF4-FFF2-40B4-BE49-F238E27FC236}">
                <a16:creationId xmlns:a16="http://schemas.microsoft.com/office/drawing/2014/main" id="{54FBC0AD-11CC-4059-1A55-8A0561F6C0D6}"/>
              </a:ext>
            </a:extLst>
          </p:cNvPr>
          <p:cNvSpPr txBox="1"/>
          <p:nvPr/>
        </p:nvSpPr>
        <p:spPr>
          <a:xfrm>
            <a:off x="7784865" y="5457778"/>
            <a:ext cx="1651414" cy="415498"/>
          </a:xfrm>
          <a:prstGeom prst="rect">
            <a:avLst/>
          </a:prstGeom>
          <a:noFill/>
        </p:spPr>
        <p:txBody>
          <a:bodyPr wrap="none" rtlCol="0">
            <a:spAutoFit/>
          </a:bodyPr>
          <a:lstStyle/>
          <a:p>
            <a:r>
              <a:rPr lang="en-US" sz="2100">
                <a:solidFill>
                  <a:schemeClr val="tx1">
                    <a:lumMod val="50000"/>
                  </a:schemeClr>
                </a:solidFill>
              </a:rPr>
              <a:t>FIFO Usage</a:t>
            </a:r>
          </a:p>
        </p:txBody>
      </p:sp>
      <p:sp>
        <p:nvSpPr>
          <p:cNvPr id="11" name="TextBox 10">
            <a:extLst>
              <a:ext uri="{FF2B5EF4-FFF2-40B4-BE49-F238E27FC236}">
                <a16:creationId xmlns:a16="http://schemas.microsoft.com/office/drawing/2014/main" id="{6158C25E-C51A-C77C-F17E-ECA7E8ACA495}"/>
              </a:ext>
            </a:extLst>
          </p:cNvPr>
          <p:cNvSpPr txBox="1"/>
          <p:nvPr/>
        </p:nvSpPr>
        <p:spPr>
          <a:xfrm>
            <a:off x="7784865" y="5975070"/>
            <a:ext cx="2109873" cy="415498"/>
          </a:xfrm>
          <a:prstGeom prst="rect">
            <a:avLst/>
          </a:prstGeom>
          <a:noFill/>
        </p:spPr>
        <p:txBody>
          <a:bodyPr wrap="none" rtlCol="0">
            <a:spAutoFit/>
          </a:bodyPr>
          <a:lstStyle/>
          <a:p>
            <a:r>
              <a:rPr lang="en-US" sz="2100">
                <a:solidFill>
                  <a:schemeClr val="tx1">
                    <a:lumMod val="50000"/>
                  </a:schemeClr>
                </a:solidFill>
              </a:rPr>
              <a:t>Hardware Noise</a:t>
            </a:r>
          </a:p>
        </p:txBody>
      </p:sp>
      <p:sp>
        <p:nvSpPr>
          <p:cNvPr id="12" name="TextBox 11">
            <a:extLst>
              <a:ext uri="{FF2B5EF4-FFF2-40B4-BE49-F238E27FC236}">
                <a16:creationId xmlns:a16="http://schemas.microsoft.com/office/drawing/2014/main" id="{539997E1-D359-A650-DF37-53505993892C}"/>
              </a:ext>
            </a:extLst>
          </p:cNvPr>
          <p:cNvSpPr txBox="1"/>
          <p:nvPr/>
        </p:nvSpPr>
        <p:spPr>
          <a:xfrm>
            <a:off x="8238824" y="6492362"/>
            <a:ext cx="529312" cy="415498"/>
          </a:xfrm>
          <a:prstGeom prst="rect">
            <a:avLst/>
          </a:prstGeom>
          <a:noFill/>
        </p:spPr>
        <p:txBody>
          <a:bodyPr wrap="none" rtlCol="0">
            <a:spAutoFit/>
          </a:bodyPr>
          <a:lstStyle/>
          <a:p>
            <a:r>
              <a:rPr lang="en-US" sz="2100"/>
              <a:t>….</a:t>
            </a:r>
            <a:endParaRPr lang="en-US" sz="2100">
              <a:solidFill>
                <a:schemeClr val="accent6">
                  <a:lumMod val="75000"/>
                  <a:lumOff val="25000"/>
                </a:schemeClr>
              </a:solidFill>
            </a:endParaRPr>
          </a:p>
        </p:txBody>
      </p:sp>
      <p:pic>
        <p:nvPicPr>
          <p:cNvPr id="14" name="Graphic 13" descr="Checkmark with solid fill">
            <a:extLst>
              <a:ext uri="{FF2B5EF4-FFF2-40B4-BE49-F238E27FC236}">
                <a16:creationId xmlns:a16="http://schemas.microsoft.com/office/drawing/2014/main" id="{BFE09921-9640-F7FB-9538-968B3639641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77135" y="5782210"/>
            <a:ext cx="801218" cy="801218"/>
          </a:xfrm>
          <a:prstGeom prst="rect">
            <a:avLst/>
          </a:prstGeom>
        </p:spPr>
      </p:pic>
      <p:pic>
        <p:nvPicPr>
          <p:cNvPr id="16" name="Graphic 15" descr="Close with solid fill">
            <a:extLst>
              <a:ext uri="{FF2B5EF4-FFF2-40B4-BE49-F238E27FC236}">
                <a16:creationId xmlns:a16="http://schemas.microsoft.com/office/drawing/2014/main" id="{A9C24055-E52E-F0BF-812D-649ED15E1BD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055018" y="4821953"/>
            <a:ext cx="549112" cy="549112"/>
          </a:xfrm>
          <a:prstGeom prst="rect">
            <a:avLst/>
          </a:prstGeom>
        </p:spPr>
      </p:pic>
      <p:pic>
        <p:nvPicPr>
          <p:cNvPr id="17" name="Graphic 16" descr="Close with solid fill">
            <a:extLst>
              <a:ext uri="{FF2B5EF4-FFF2-40B4-BE49-F238E27FC236}">
                <a16:creationId xmlns:a16="http://schemas.microsoft.com/office/drawing/2014/main" id="{46AC9778-2FC3-CAE9-D968-83152928EBF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056588" y="5389133"/>
            <a:ext cx="549112" cy="549112"/>
          </a:xfrm>
          <a:prstGeom prst="rect">
            <a:avLst/>
          </a:prstGeom>
        </p:spPr>
      </p:pic>
      <p:pic>
        <p:nvPicPr>
          <p:cNvPr id="18" name="Graphic 17" descr="Close with solid fill">
            <a:extLst>
              <a:ext uri="{FF2B5EF4-FFF2-40B4-BE49-F238E27FC236}">
                <a16:creationId xmlns:a16="http://schemas.microsoft.com/office/drawing/2014/main" id="{79267026-BEAC-0F46-C3D7-F2357179090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066015" y="5935888"/>
            <a:ext cx="549112" cy="549112"/>
          </a:xfrm>
          <a:prstGeom prst="rect">
            <a:avLst/>
          </a:prstGeom>
        </p:spPr>
      </p:pic>
      <p:sp>
        <p:nvSpPr>
          <p:cNvPr id="35" name="Rectangle: Rounded Corners 7">
            <a:extLst>
              <a:ext uri="{FF2B5EF4-FFF2-40B4-BE49-F238E27FC236}">
                <a16:creationId xmlns:a16="http://schemas.microsoft.com/office/drawing/2014/main" id="{ACB37343-8752-A90C-2930-3A3CE1661A83}"/>
              </a:ext>
            </a:extLst>
          </p:cNvPr>
          <p:cNvSpPr/>
          <p:nvPr/>
        </p:nvSpPr>
        <p:spPr>
          <a:xfrm>
            <a:off x="1142999" y="1954161"/>
            <a:ext cx="1585451" cy="454741"/>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Arial"/>
              </a:rPr>
              <a:t>Input</a:t>
            </a:r>
            <a:endParaRPr lang="en-US"/>
          </a:p>
        </p:txBody>
      </p:sp>
      <p:sp>
        <p:nvSpPr>
          <p:cNvPr id="37" name="Rectangle: Rounded Corners 9">
            <a:extLst>
              <a:ext uri="{FF2B5EF4-FFF2-40B4-BE49-F238E27FC236}">
                <a16:creationId xmlns:a16="http://schemas.microsoft.com/office/drawing/2014/main" id="{25745684-C0B4-44A0-C46B-2634587FD888}"/>
              </a:ext>
            </a:extLst>
          </p:cNvPr>
          <p:cNvSpPr/>
          <p:nvPr/>
        </p:nvSpPr>
        <p:spPr>
          <a:xfrm>
            <a:off x="1284337" y="2095499"/>
            <a:ext cx="1585451" cy="454741"/>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Arial"/>
              </a:rPr>
              <a:t>Input</a:t>
            </a:r>
            <a:endParaRPr lang="en-US"/>
          </a:p>
        </p:txBody>
      </p:sp>
      <p:sp>
        <p:nvSpPr>
          <p:cNvPr id="38" name="Rectangle: Rounded Corners 11">
            <a:extLst>
              <a:ext uri="{FF2B5EF4-FFF2-40B4-BE49-F238E27FC236}">
                <a16:creationId xmlns:a16="http://schemas.microsoft.com/office/drawing/2014/main" id="{6A834E1A-7394-5D3E-6BAC-2393B938BDC5}"/>
              </a:ext>
            </a:extLst>
          </p:cNvPr>
          <p:cNvSpPr/>
          <p:nvPr/>
        </p:nvSpPr>
        <p:spPr>
          <a:xfrm>
            <a:off x="1425676" y="2236838"/>
            <a:ext cx="1585451" cy="454741"/>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Arial"/>
              </a:rPr>
              <a:t>Input</a:t>
            </a:r>
            <a:endParaRPr lang="en-US"/>
          </a:p>
        </p:txBody>
      </p:sp>
      <p:sp>
        <p:nvSpPr>
          <p:cNvPr id="39" name="Arrow: Right 13">
            <a:extLst>
              <a:ext uri="{FF2B5EF4-FFF2-40B4-BE49-F238E27FC236}">
                <a16:creationId xmlns:a16="http://schemas.microsoft.com/office/drawing/2014/main" id="{39289310-1D03-85FD-80DA-9E834B20137A}"/>
              </a:ext>
            </a:extLst>
          </p:cNvPr>
          <p:cNvSpPr/>
          <p:nvPr/>
        </p:nvSpPr>
        <p:spPr>
          <a:xfrm>
            <a:off x="3166554" y="2253855"/>
            <a:ext cx="1641230" cy="211015"/>
          </a:xfrm>
          <a:prstGeom prst="rightArrow">
            <a:avLst/>
          </a:prstGeom>
          <a:solidFill>
            <a:schemeClr val="tx1">
              <a:lumMod val="75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14">
            <a:extLst>
              <a:ext uri="{FF2B5EF4-FFF2-40B4-BE49-F238E27FC236}">
                <a16:creationId xmlns:a16="http://schemas.microsoft.com/office/drawing/2014/main" id="{9E09FD3C-2427-7B10-510F-AECD03D87EF9}"/>
              </a:ext>
            </a:extLst>
          </p:cNvPr>
          <p:cNvSpPr/>
          <p:nvPr/>
        </p:nvSpPr>
        <p:spPr>
          <a:xfrm>
            <a:off x="4940708" y="2095499"/>
            <a:ext cx="1585451" cy="4547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Arial"/>
              </a:rPr>
              <a:t>Input</a:t>
            </a:r>
            <a:endParaRPr lang="en-US"/>
          </a:p>
        </p:txBody>
      </p:sp>
      <p:sp>
        <p:nvSpPr>
          <p:cNvPr id="41" name="Arrow: Right 15">
            <a:extLst>
              <a:ext uri="{FF2B5EF4-FFF2-40B4-BE49-F238E27FC236}">
                <a16:creationId xmlns:a16="http://schemas.microsoft.com/office/drawing/2014/main" id="{E74A1B29-8CC5-2C8F-6514-3EAADAAA598A}"/>
              </a:ext>
            </a:extLst>
          </p:cNvPr>
          <p:cNvSpPr/>
          <p:nvPr/>
        </p:nvSpPr>
        <p:spPr>
          <a:xfrm>
            <a:off x="6810634" y="2253854"/>
            <a:ext cx="1641230" cy="211015"/>
          </a:xfrm>
          <a:prstGeom prst="rightArrow">
            <a:avLst/>
          </a:prstGeom>
          <a:solidFill>
            <a:schemeClr val="tx1">
              <a:lumMod val="75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16">
            <a:extLst>
              <a:ext uri="{FF2B5EF4-FFF2-40B4-BE49-F238E27FC236}">
                <a16:creationId xmlns:a16="http://schemas.microsoft.com/office/drawing/2014/main" id="{B8F7104A-7C87-259F-3A32-6163BF1B1C4F}"/>
              </a:ext>
            </a:extLst>
          </p:cNvPr>
          <p:cNvSpPr/>
          <p:nvPr/>
        </p:nvSpPr>
        <p:spPr>
          <a:xfrm>
            <a:off x="8627804" y="2095498"/>
            <a:ext cx="1585451" cy="454741"/>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Arial"/>
              </a:rPr>
              <a:t>Input'</a:t>
            </a:r>
            <a:endParaRPr lang="en-US"/>
          </a:p>
        </p:txBody>
      </p:sp>
      <p:sp>
        <p:nvSpPr>
          <p:cNvPr id="43" name="Arrow: Right 17">
            <a:extLst>
              <a:ext uri="{FF2B5EF4-FFF2-40B4-BE49-F238E27FC236}">
                <a16:creationId xmlns:a16="http://schemas.microsoft.com/office/drawing/2014/main" id="{64B31E3C-5725-1E75-0F9F-B1FA79AA65AB}"/>
              </a:ext>
            </a:extLst>
          </p:cNvPr>
          <p:cNvSpPr/>
          <p:nvPr/>
        </p:nvSpPr>
        <p:spPr>
          <a:xfrm rot="5400000">
            <a:off x="8795520" y="3329256"/>
            <a:ext cx="1346263" cy="198725"/>
          </a:xfrm>
          <a:prstGeom prst="rightArrow">
            <a:avLst/>
          </a:prstGeom>
          <a:solidFill>
            <a:schemeClr val="tx1">
              <a:lumMod val="75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Rounded Corners 18">
            <a:extLst>
              <a:ext uri="{FF2B5EF4-FFF2-40B4-BE49-F238E27FC236}">
                <a16:creationId xmlns:a16="http://schemas.microsoft.com/office/drawing/2014/main" id="{58A9F3EA-42D6-530C-5373-B3680C7435F0}"/>
              </a:ext>
            </a:extLst>
          </p:cNvPr>
          <p:cNvSpPr/>
          <p:nvPr/>
        </p:nvSpPr>
        <p:spPr>
          <a:xfrm>
            <a:off x="8683110" y="4301610"/>
            <a:ext cx="1585451" cy="454741"/>
          </a:xfrm>
          <a:prstGeom prst="roundRect">
            <a:avLst/>
          </a:prstGeom>
          <a:solidFill>
            <a:srgbClr val="075E4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Arial"/>
              </a:rPr>
              <a:t>Program</a:t>
            </a:r>
            <a:endParaRPr lang="en-US"/>
          </a:p>
        </p:txBody>
      </p:sp>
      <p:sp>
        <p:nvSpPr>
          <p:cNvPr id="45" name="Arrow: Right 20">
            <a:extLst>
              <a:ext uri="{FF2B5EF4-FFF2-40B4-BE49-F238E27FC236}">
                <a16:creationId xmlns:a16="http://schemas.microsoft.com/office/drawing/2014/main" id="{59FA2DBC-4EE4-C0DD-429B-A57682FED717}"/>
              </a:ext>
            </a:extLst>
          </p:cNvPr>
          <p:cNvSpPr/>
          <p:nvPr/>
        </p:nvSpPr>
        <p:spPr>
          <a:xfrm rot="10800000">
            <a:off x="6712312" y="4423094"/>
            <a:ext cx="1739552" cy="272466"/>
          </a:xfrm>
          <a:prstGeom prst="rightArrow">
            <a:avLst/>
          </a:prstGeom>
          <a:solidFill>
            <a:schemeClr val="tx1">
              <a:lumMod val="75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lowchart: Decision 22">
            <a:extLst>
              <a:ext uri="{FF2B5EF4-FFF2-40B4-BE49-F238E27FC236}">
                <a16:creationId xmlns:a16="http://schemas.microsoft.com/office/drawing/2014/main" id="{500B5A20-3A14-6282-3B6F-7E24EB972C70}"/>
              </a:ext>
            </a:extLst>
          </p:cNvPr>
          <p:cNvSpPr/>
          <p:nvPr/>
        </p:nvSpPr>
        <p:spPr>
          <a:xfrm>
            <a:off x="3010846" y="4177386"/>
            <a:ext cx="3375867" cy="902109"/>
          </a:xfrm>
          <a:prstGeom prst="flowChartDecision">
            <a:avLst/>
          </a:prstGeom>
          <a:solidFill>
            <a:schemeClr val="tx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Arial"/>
              </a:rPr>
              <a:t>New Branch Coverage?</a:t>
            </a:r>
          </a:p>
        </p:txBody>
      </p:sp>
      <p:sp>
        <p:nvSpPr>
          <p:cNvPr id="47" name="Arrow: Bent-Up 24">
            <a:extLst>
              <a:ext uri="{FF2B5EF4-FFF2-40B4-BE49-F238E27FC236}">
                <a16:creationId xmlns:a16="http://schemas.microsoft.com/office/drawing/2014/main" id="{1C666FBD-B93D-39AF-642E-983AEFABA7A9}"/>
              </a:ext>
            </a:extLst>
          </p:cNvPr>
          <p:cNvSpPr/>
          <p:nvPr/>
        </p:nvSpPr>
        <p:spPr>
          <a:xfrm flipH="1">
            <a:off x="2288687" y="2846788"/>
            <a:ext cx="552875" cy="1839670"/>
          </a:xfrm>
          <a:prstGeom prst="bentUpArrow">
            <a:avLst/>
          </a:prstGeom>
          <a:solidFill>
            <a:schemeClr val="tx1">
              <a:lumMod val="75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2AD022D4-C47D-F99B-1288-F546928EC62E}"/>
              </a:ext>
            </a:extLst>
          </p:cNvPr>
          <p:cNvSpPr txBox="1"/>
          <p:nvPr/>
        </p:nvSpPr>
        <p:spPr>
          <a:xfrm>
            <a:off x="3571946" y="1885712"/>
            <a:ext cx="83025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2B2B2D"/>
                </a:solidFill>
                <a:cs typeface="Arial"/>
              </a:rPr>
              <a:t>Pick</a:t>
            </a:r>
            <a:endParaRPr lang="en-US">
              <a:solidFill>
                <a:srgbClr val="2B2B2D"/>
              </a:solidFill>
            </a:endParaRPr>
          </a:p>
        </p:txBody>
      </p:sp>
      <p:sp>
        <p:nvSpPr>
          <p:cNvPr id="49" name="TextBox 48">
            <a:extLst>
              <a:ext uri="{FF2B5EF4-FFF2-40B4-BE49-F238E27FC236}">
                <a16:creationId xmlns:a16="http://schemas.microsoft.com/office/drawing/2014/main" id="{57564C1C-D017-863C-EB1C-83FAD1E26D0D}"/>
              </a:ext>
            </a:extLst>
          </p:cNvPr>
          <p:cNvSpPr txBox="1"/>
          <p:nvPr/>
        </p:nvSpPr>
        <p:spPr>
          <a:xfrm>
            <a:off x="7105413" y="1811969"/>
            <a:ext cx="12051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2B2B2D"/>
                </a:solidFill>
                <a:cs typeface="Arial"/>
              </a:rPr>
              <a:t>Mutate</a:t>
            </a:r>
            <a:endParaRPr lang="en-US">
              <a:solidFill>
                <a:srgbClr val="2B2B2D"/>
              </a:solidFill>
            </a:endParaRPr>
          </a:p>
        </p:txBody>
      </p:sp>
      <p:sp>
        <p:nvSpPr>
          <p:cNvPr id="50" name="TextBox 49">
            <a:extLst>
              <a:ext uri="{FF2B5EF4-FFF2-40B4-BE49-F238E27FC236}">
                <a16:creationId xmlns:a16="http://schemas.microsoft.com/office/drawing/2014/main" id="{09A64E63-E6DA-F65A-0741-9F683D13D024}"/>
              </a:ext>
            </a:extLst>
          </p:cNvPr>
          <p:cNvSpPr txBox="1"/>
          <p:nvPr/>
        </p:nvSpPr>
        <p:spPr>
          <a:xfrm>
            <a:off x="6878041" y="3950484"/>
            <a:ext cx="12051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2B2B2D"/>
                </a:solidFill>
                <a:cs typeface="Arial"/>
              </a:rPr>
              <a:t>Feedback</a:t>
            </a:r>
            <a:endParaRPr lang="en-US">
              <a:solidFill>
                <a:srgbClr val="2B2B2D"/>
              </a:solidFill>
            </a:endParaRPr>
          </a:p>
        </p:txBody>
      </p:sp>
      <p:sp>
        <p:nvSpPr>
          <p:cNvPr id="51" name="TextBox 50">
            <a:extLst>
              <a:ext uri="{FF2B5EF4-FFF2-40B4-BE49-F238E27FC236}">
                <a16:creationId xmlns:a16="http://schemas.microsoft.com/office/drawing/2014/main" id="{C4ADB968-93CE-7A9A-42A5-A5A546266815}"/>
              </a:ext>
            </a:extLst>
          </p:cNvPr>
          <p:cNvSpPr txBox="1"/>
          <p:nvPr/>
        </p:nvSpPr>
        <p:spPr>
          <a:xfrm>
            <a:off x="9569621" y="3243790"/>
            <a:ext cx="12051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2B2B2D"/>
                </a:solidFill>
                <a:cs typeface="Arial"/>
              </a:rPr>
              <a:t>Execute</a:t>
            </a:r>
            <a:endParaRPr lang="en-US">
              <a:solidFill>
                <a:srgbClr val="2B2B2D"/>
              </a:solidFill>
            </a:endParaRPr>
          </a:p>
        </p:txBody>
      </p:sp>
      <p:sp>
        <p:nvSpPr>
          <p:cNvPr id="52" name="TextBox 51">
            <a:extLst>
              <a:ext uri="{FF2B5EF4-FFF2-40B4-BE49-F238E27FC236}">
                <a16:creationId xmlns:a16="http://schemas.microsoft.com/office/drawing/2014/main" id="{D939D94D-C718-1D71-8060-1B6F8BB71315}"/>
              </a:ext>
            </a:extLst>
          </p:cNvPr>
          <p:cNvSpPr txBox="1"/>
          <p:nvPr/>
        </p:nvSpPr>
        <p:spPr>
          <a:xfrm>
            <a:off x="628411" y="3520321"/>
            <a:ext cx="1598404" cy="3816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2B2B2D"/>
                </a:solidFill>
                <a:cs typeface="Arial"/>
              </a:rPr>
              <a:t>Add Input'</a:t>
            </a:r>
            <a:endParaRPr lang="en-US">
              <a:solidFill>
                <a:srgbClr val="2B2B2D"/>
              </a:solidFill>
            </a:endParaRPr>
          </a:p>
        </p:txBody>
      </p:sp>
      <p:sp>
        <p:nvSpPr>
          <p:cNvPr id="53" name="TextBox 52">
            <a:extLst>
              <a:ext uri="{FF2B5EF4-FFF2-40B4-BE49-F238E27FC236}">
                <a16:creationId xmlns:a16="http://schemas.microsoft.com/office/drawing/2014/main" id="{A85460B0-7080-2B09-5BDB-B1CCD6AE876E}"/>
              </a:ext>
            </a:extLst>
          </p:cNvPr>
          <p:cNvSpPr txBox="1"/>
          <p:nvPr/>
        </p:nvSpPr>
        <p:spPr>
          <a:xfrm>
            <a:off x="2564137" y="4171709"/>
            <a:ext cx="6766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2B2B2D"/>
                </a:solidFill>
                <a:cs typeface="Arial"/>
              </a:rPr>
              <a:t>Yes</a:t>
            </a:r>
            <a:endParaRPr lang="en-US">
              <a:solidFill>
                <a:srgbClr val="2B2B2D"/>
              </a:solidFill>
            </a:endParaRPr>
          </a:p>
        </p:txBody>
      </p:sp>
      <p:sp>
        <p:nvSpPr>
          <p:cNvPr id="55" name="Rectangle 54">
            <a:extLst>
              <a:ext uri="{FF2B5EF4-FFF2-40B4-BE49-F238E27FC236}">
                <a16:creationId xmlns:a16="http://schemas.microsoft.com/office/drawing/2014/main" id="{D9AD2AD8-0F99-CBF6-6EFB-963178F7460F}"/>
              </a:ext>
            </a:extLst>
          </p:cNvPr>
          <p:cNvSpPr/>
          <p:nvPr/>
        </p:nvSpPr>
        <p:spPr>
          <a:xfrm>
            <a:off x="6621335" y="3914009"/>
            <a:ext cx="3740726" cy="8816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02939917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5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2"/>
          <p:cNvSpPr txBox="1">
            <a:spLocks noGrp="1"/>
          </p:cNvSpPr>
          <p:nvPr>
            <p:ph type="sldNum" idx="12"/>
          </p:nvPr>
        </p:nvSpPr>
        <p:spPr>
          <a:xfrm>
            <a:off x="11582400" y="6339841"/>
            <a:ext cx="609600" cy="508913"/>
          </a:xfrm>
          <a:prstGeom prst="rect">
            <a:avLst/>
          </a:prstGeom>
        </p:spPr>
        <p:txBody>
          <a:bodyPr spcFirstLastPara="1" wrap="square" lIns="0" tIns="0" rIns="0" bIns="341367" anchor="t" anchorCtr="0">
            <a:spAutoFit/>
          </a:bodyPr>
          <a:lstStyle/>
          <a:p>
            <a:fld id="{00000000-1234-1234-1234-123412341234}" type="slidenum">
              <a:rPr lang="en-US"/>
              <a:pPr/>
              <a:t>8</a:t>
            </a:fld>
            <a:endParaRPr/>
          </a:p>
        </p:txBody>
      </p:sp>
      <p:sp>
        <p:nvSpPr>
          <p:cNvPr id="5" name="Google Shape;158;p21">
            <a:extLst>
              <a:ext uri="{FF2B5EF4-FFF2-40B4-BE49-F238E27FC236}">
                <a16:creationId xmlns:a16="http://schemas.microsoft.com/office/drawing/2014/main" id="{627E65B8-4A59-E172-A3DD-CB313DF6EC22}"/>
              </a:ext>
            </a:extLst>
          </p:cNvPr>
          <p:cNvSpPr txBox="1">
            <a:spLocks/>
          </p:cNvSpPr>
          <p:nvPr/>
        </p:nvSpPr>
        <p:spPr>
          <a:xfrm>
            <a:off x="753223" y="650162"/>
            <a:ext cx="10681200" cy="387798"/>
          </a:xfrm>
          <a:prstGeom prst="rect">
            <a:avLst/>
          </a:prstGeom>
          <a:noFill/>
          <a:ln>
            <a:noFill/>
          </a:ln>
        </p:spPr>
        <p:txBody>
          <a:bodyPr spcFirstLastPara="1" wrap="square" lIns="0" tIns="0" rIns="0" bIns="0" anchor="b"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58595B"/>
              </a:buClr>
              <a:buSzPts val="1800"/>
              <a:buFont typeface="Helvetica Neue"/>
              <a:buNone/>
              <a:defRPr sz="2800" b="1" i="0" u="none" strike="noStrike" cap="none">
                <a:solidFill>
                  <a:srgbClr val="58595B"/>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kern="0">
                <a:solidFill>
                  <a:schemeClr val="tx1">
                    <a:lumMod val="50000"/>
                  </a:schemeClr>
                </a:solidFill>
              </a:rPr>
              <a:t>Key Insight</a:t>
            </a:r>
            <a:r>
              <a:rPr lang="zh-CN" altLang="en-US" kern="0">
                <a:solidFill>
                  <a:schemeClr val="tx1">
                    <a:lumMod val="50000"/>
                  </a:schemeClr>
                </a:solidFill>
              </a:rPr>
              <a:t> </a:t>
            </a:r>
            <a:r>
              <a:rPr lang="en-US" kern="0">
                <a:solidFill>
                  <a:schemeClr val="tx1">
                    <a:lumMod val="50000"/>
                  </a:schemeClr>
                </a:solidFill>
              </a:rPr>
              <a:t>for My PhD Research </a:t>
            </a:r>
          </a:p>
        </p:txBody>
      </p:sp>
      <p:sp>
        <p:nvSpPr>
          <p:cNvPr id="2" name="TextBox 1">
            <a:extLst>
              <a:ext uri="{FF2B5EF4-FFF2-40B4-BE49-F238E27FC236}">
                <a16:creationId xmlns:a16="http://schemas.microsoft.com/office/drawing/2014/main" id="{E2D2756D-1024-C769-64FA-4B9A40AF139F}"/>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10" name="Picture 12" descr="Icon&#10;&#10;Description automatically generated">
            <a:extLst>
              <a:ext uri="{FF2B5EF4-FFF2-40B4-BE49-F238E27FC236}">
                <a16:creationId xmlns:a16="http://schemas.microsoft.com/office/drawing/2014/main" id="{C226A176-A99F-51D2-0218-6839BFDF6E51}"/>
              </a:ext>
            </a:extLst>
          </p:cNvPr>
          <p:cNvPicPr>
            <a:picLocks noChangeAspect="1"/>
          </p:cNvPicPr>
          <p:nvPr/>
        </p:nvPicPr>
        <p:blipFill>
          <a:blip r:embed="rId4"/>
          <a:srcRect r="2094"/>
          <a:stretch/>
        </p:blipFill>
        <p:spPr>
          <a:xfrm>
            <a:off x="876606" y="2105615"/>
            <a:ext cx="2685752" cy="2558902"/>
          </a:xfrm>
          <a:prstGeom prst="rect">
            <a:avLst/>
          </a:prstGeom>
        </p:spPr>
      </p:pic>
      <p:sp>
        <p:nvSpPr>
          <p:cNvPr id="13" name="TextBox 12">
            <a:extLst>
              <a:ext uri="{FF2B5EF4-FFF2-40B4-BE49-F238E27FC236}">
                <a16:creationId xmlns:a16="http://schemas.microsoft.com/office/drawing/2014/main" id="{A87562BD-67DA-EA89-996C-CE754B9A2FE8}"/>
              </a:ext>
            </a:extLst>
          </p:cNvPr>
          <p:cNvSpPr txBox="1"/>
          <p:nvPr/>
        </p:nvSpPr>
        <p:spPr>
          <a:xfrm>
            <a:off x="4028363" y="1638731"/>
            <a:ext cx="7073153" cy="18768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500">
                <a:solidFill>
                  <a:srgbClr val="282F39"/>
                </a:solidFill>
                <a:latin typeface="Calibri"/>
                <a:ea typeface="+mn-lt"/>
                <a:cs typeface="Calibri"/>
              </a:rPr>
              <a:t>By accounting for </a:t>
            </a:r>
            <a:r>
              <a:rPr lang="en-US" sz="2500" b="1">
                <a:solidFill>
                  <a:srgbClr val="C00000"/>
                </a:solidFill>
                <a:latin typeface="Calibri"/>
                <a:ea typeface="+mn-lt"/>
                <a:cs typeface="Calibri"/>
              </a:rPr>
              <a:t>hardware execution behaviors </a:t>
            </a:r>
            <a:r>
              <a:rPr lang="en-US" sz="2500">
                <a:solidFill>
                  <a:schemeClr val="tx1">
                    <a:lumMod val="50000"/>
                  </a:schemeClr>
                </a:solidFill>
                <a:latin typeface="Calibri"/>
                <a:ea typeface="+mn-lt"/>
                <a:cs typeface="Calibri"/>
              </a:rPr>
              <a:t>and </a:t>
            </a:r>
            <a:r>
              <a:rPr lang="en-US" sz="2500" b="1">
                <a:solidFill>
                  <a:srgbClr val="C00000"/>
                </a:solidFill>
                <a:latin typeface="Calibri" panose="020F0502020204030204" pitchFamily="34" charset="0"/>
                <a:cs typeface="Calibri" panose="020F0502020204030204" pitchFamily="34" charset="0"/>
              </a:rPr>
              <a:t>characteristics</a:t>
            </a:r>
            <a:r>
              <a:rPr lang="en-US" sz="2500">
                <a:solidFill>
                  <a:srgbClr val="282F39"/>
                </a:solidFill>
                <a:latin typeface="Calibri" panose="020F0502020204030204" pitchFamily="34" charset="0"/>
                <a:ea typeface="+mn-lt"/>
                <a:cs typeface="Calibri" panose="020F0502020204030204" pitchFamily="34" charset="0"/>
              </a:rPr>
              <a:t>,</a:t>
            </a:r>
            <a:r>
              <a:rPr lang="en-US" sz="2500">
                <a:solidFill>
                  <a:srgbClr val="282F39"/>
                </a:solidFill>
                <a:latin typeface="Calibri" panose="020F0502020204030204" pitchFamily="34" charset="0"/>
                <a:cs typeface="Calibri" panose="020F0502020204030204" pitchFamily="34" charset="0"/>
              </a:rPr>
              <a:t> </a:t>
            </a:r>
            <a:r>
              <a:rPr lang="en-US" sz="2500">
                <a:solidFill>
                  <a:srgbClr val="282F39"/>
                </a:solidFill>
                <a:latin typeface="Calibri"/>
                <a:cs typeface="Calibri"/>
              </a:rPr>
              <a:t>we can build efficient and</a:t>
            </a:r>
            <a:r>
              <a:rPr lang="en-US" sz="2500">
                <a:solidFill>
                  <a:srgbClr val="282F39"/>
                </a:solidFill>
                <a:latin typeface="Calibri"/>
                <a:ea typeface="Calibri"/>
                <a:cs typeface="Calibri"/>
              </a:rPr>
              <a:t> effective</a:t>
            </a:r>
            <a:r>
              <a:rPr lang="en-US" sz="3000" b="1" i="1">
                <a:solidFill>
                  <a:srgbClr val="2C75AC"/>
                </a:solidFill>
                <a:latin typeface="Calibri"/>
                <a:cs typeface="Calibri"/>
              </a:rPr>
              <a:t> </a:t>
            </a:r>
            <a:r>
              <a:rPr lang="en-US" sz="2500">
                <a:solidFill>
                  <a:srgbClr val="282F39"/>
                </a:solidFill>
                <a:latin typeface="Calibri"/>
                <a:cs typeface="Calibri"/>
              </a:rPr>
              <a:t>tools by</a:t>
            </a:r>
            <a:r>
              <a:rPr lang="en-US" sz="2500" b="1">
                <a:solidFill>
                  <a:srgbClr val="282F39"/>
                </a:solidFill>
                <a:latin typeface="Calibri"/>
                <a:cs typeface="Calibri"/>
              </a:rPr>
              <a:t> </a:t>
            </a:r>
            <a:r>
              <a:rPr lang="en-US" sz="2500" b="1">
                <a:solidFill>
                  <a:schemeClr val="accent3">
                    <a:lumMod val="50000"/>
                  </a:schemeClr>
                </a:solidFill>
                <a:latin typeface="Calibri"/>
                <a:cs typeface="Calibri"/>
              </a:rPr>
              <a:t>redesigning the traditional SE approaches</a:t>
            </a:r>
            <a:r>
              <a:rPr lang="en-US" sz="2500">
                <a:solidFill>
                  <a:srgbClr val="282F39"/>
                </a:solidFill>
                <a:latin typeface="Calibri"/>
                <a:cs typeface="Calibri"/>
              </a:rPr>
              <a:t>.</a:t>
            </a:r>
            <a:endParaRPr lang="en-US">
              <a:cs typeface="Arial"/>
            </a:endParaRPr>
          </a:p>
        </p:txBody>
      </p:sp>
      <p:sp>
        <p:nvSpPr>
          <p:cNvPr id="4" name="TextBox 3">
            <a:extLst>
              <a:ext uri="{FF2B5EF4-FFF2-40B4-BE49-F238E27FC236}">
                <a16:creationId xmlns:a16="http://schemas.microsoft.com/office/drawing/2014/main" id="{FE1999D5-706B-F4AB-BD9D-DCF107729BE5}"/>
              </a:ext>
            </a:extLst>
          </p:cNvPr>
          <p:cNvSpPr txBox="1"/>
          <p:nvPr/>
        </p:nvSpPr>
        <p:spPr>
          <a:xfrm>
            <a:off x="4028363" y="3783795"/>
            <a:ext cx="7162800" cy="1761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500">
                <a:solidFill>
                  <a:srgbClr val="282F39"/>
                </a:solidFill>
                <a:latin typeface="Calibri"/>
                <a:ea typeface="+mn-lt"/>
                <a:cs typeface="Calibri"/>
              </a:rPr>
              <a:t>We want to combine the knowledge from </a:t>
            </a:r>
            <a:r>
              <a:rPr lang="en-US" sz="2500" b="1">
                <a:solidFill>
                  <a:srgbClr val="C00000"/>
                </a:solidFill>
                <a:latin typeface="Calibri"/>
                <a:ea typeface="+mn-lt"/>
                <a:cs typeface="Calibri"/>
              </a:rPr>
              <a:t>hardware</a:t>
            </a:r>
            <a:r>
              <a:rPr lang="en-US" sz="2500">
                <a:solidFill>
                  <a:srgbClr val="282F39"/>
                </a:solidFill>
                <a:latin typeface="Calibri"/>
                <a:ea typeface="+mn-lt"/>
                <a:cs typeface="Calibri"/>
              </a:rPr>
              <a:t> domain and </a:t>
            </a:r>
            <a:r>
              <a:rPr lang="en-US" sz="2500" b="1">
                <a:solidFill>
                  <a:schemeClr val="accent3">
                    <a:lumMod val="50000"/>
                  </a:schemeClr>
                </a:solidFill>
                <a:latin typeface="Calibri"/>
                <a:ea typeface="+mn-lt"/>
                <a:cs typeface="Calibri"/>
              </a:rPr>
              <a:t>software</a:t>
            </a:r>
            <a:r>
              <a:rPr lang="en-US" sz="2500">
                <a:solidFill>
                  <a:srgbClr val="282F39"/>
                </a:solidFill>
                <a:latin typeface="Calibri"/>
                <a:ea typeface="+mn-lt"/>
                <a:cs typeface="Calibri"/>
              </a:rPr>
              <a:t> domain, to lower the barrier for software developers using hardware accelerators.</a:t>
            </a:r>
            <a:endParaRPr lang="en-US">
              <a:cs typeface="Arial"/>
            </a:endParaRPr>
          </a:p>
        </p:txBody>
      </p:sp>
    </p:spTree>
    <p:custDataLst>
      <p:tags r:id="rId1"/>
    </p:custDataLst>
    <p:extLst>
      <p:ext uri="{BB962C8B-B14F-4D97-AF65-F5344CB8AC3E}">
        <p14:creationId xmlns:p14="http://schemas.microsoft.com/office/powerpoint/2010/main" val="1598136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FBC40-8837-10AE-3615-349E7FECF2BE}"/>
            </a:ext>
          </a:extLst>
        </p:cNvPr>
        <p:cNvGrpSpPr/>
        <p:nvPr/>
      </p:nvGrpSpPr>
      <p:grpSpPr>
        <a:xfrm>
          <a:off x="0" y="0"/>
          <a:ext cx="0" cy="0"/>
          <a:chOff x="0" y="0"/>
          <a:chExt cx="0" cy="0"/>
        </a:xfrm>
      </p:grpSpPr>
      <p:pic>
        <p:nvPicPr>
          <p:cNvPr id="8" name="Picture 7" descr="A blue and grey lines&#10;&#10;AI-generated content may be incorrect.">
            <a:extLst>
              <a:ext uri="{FF2B5EF4-FFF2-40B4-BE49-F238E27FC236}">
                <a16:creationId xmlns:a16="http://schemas.microsoft.com/office/drawing/2014/main" id="{3250326D-3C52-4B26-385D-4C18EA8B6C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1347700"/>
            <a:ext cx="12191997" cy="4635243"/>
          </a:xfrm>
          <a:prstGeom prst="rect">
            <a:avLst/>
          </a:prstGeom>
        </p:spPr>
      </p:pic>
      <p:sp>
        <p:nvSpPr>
          <p:cNvPr id="32" name="TextBox 31">
            <a:extLst>
              <a:ext uri="{FF2B5EF4-FFF2-40B4-BE49-F238E27FC236}">
                <a16:creationId xmlns:a16="http://schemas.microsoft.com/office/drawing/2014/main" id="{A9A3C381-7605-C1E6-A0F1-108C8D573877}"/>
              </a:ext>
            </a:extLst>
          </p:cNvPr>
          <p:cNvSpPr txBox="1"/>
          <p:nvPr/>
        </p:nvSpPr>
        <p:spPr>
          <a:xfrm>
            <a:off x="6494757" y="1154947"/>
            <a:ext cx="2221753" cy="369332"/>
          </a:xfrm>
          <a:prstGeom prst="rect">
            <a:avLst/>
          </a:prstGeom>
          <a:solidFill>
            <a:schemeClr val="lt1"/>
          </a:solidFill>
        </p:spPr>
        <p:txBody>
          <a:bodyPr wrap="square" rtlCol="0">
            <a:spAutoFit/>
          </a:bodyPr>
          <a:lstStyle/>
          <a:p>
            <a:r>
              <a:rPr lang="en-US">
                <a:solidFill>
                  <a:schemeClr val="tx1">
                    <a:lumMod val="50000"/>
                  </a:schemeClr>
                </a:solidFill>
              </a:rPr>
              <a:t>Compiler &amp; System</a:t>
            </a:r>
          </a:p>
        </p:txBody>
      </p:sp>
      <p:sp>
        <p:nvSpPr>
          <p:cNvPr id="4" name="Slide Number Placeholder 3">
            <a:extLst>
              <a:ext uri="{FF2B5EF4-FFF2-40B4-BE49-F238E27FC236}">
                <a16:creationId xmlns:a16="http://schemas.microsoft.com/office/drawing/2014/main" id="{1A2E3BDD-00AE-DC17-E028-1F77FBD62EA3}"/>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pPr marL="0" lvl="0" indent="0" algn="l" rtl="0">
                <a:spcBef>
                  <a:spcPts val="0"/>
                </a:spcBef>
                <a:spcAft>
                  <a:spcPts val="0"/>
                </a:spcAft>
                <a:buNone/>
              </a:pPr>
              <a:t>9</a:t>
            </a:fld>
            <a:endParaRPr lang="en-US"/>
          </a:p>
        </p:txBody>
      </p:sp>
      <p:sp>
        <p:nvSpPr>
          <p:cNvPr id="12" name="Title 4">
            <a:extLst>
              <a:ext uri="{FF2B5EF4-FFF2-40B4-BE49-F238E27FC236}">
                <a16:creationId xmlns:a16="http://schemas.microsoft.com/office/drawing/2014/main" id="{FEB3F8C5-0480-2A76-A836-BEFE2B8B5275}"/>
              </a:ext>
            </a:extLst>
          </p:cNvPr>
          <p:cNvSpPr>
            <a:spLocks noGrp="1"/>
          </p:cNvSpPr>
          <p:nvPr>
            <p:ph type="title"/>
          </p:nvPr>
        </p:nvSpPr>
        <p:spPr>
          <a:xfrm>
            <a:off x="-1" y="622042"/>
            <a:ext cx="12191999" cy="387798"/>
          </a:xfrm>
        </p:spPr>
        <p:txBody>
          <a:bodyPr/>
          <a:lstStyle/>
          <a:p>
            <a:pPr algn="ctr"/>
            <a:r>
              <a:rPr lang="en-US">
                <a:solidFill>
                  <a:schemeClr val="tx1">
                    <a:lumMod val="50000"/>
                  </a:schemeClr>
                </a:solidFill>
              </a:rPr>
              <a:t>Research Overview: Software Support for Heterogeneous Computing</a:t>
            </a:r>
          </a:p>
        </p:txBody>
      </p:sp>
      <p:sp>
        <p:nvSpPr>
          <p:cNvPr id="41" name="TextBox 40">
            <a:extLst>
              <a:ext uri="{FF2B5EF4-FFF2-40B4-BE49-F238E27FC236}">
                <a16:creationId xmlns:a16="http://schemas.microsoft.com/office/drawing/2014/main" id="{DD044125-B0BC-6B2D-101B-B478CCBA9A48}"/>
              </a:ext>
            </a:extLst>
          </p:cNvPr>
          <p:cNvSpPr txBox="1"/>
          <p:nvPr/>
        </p:nvSpPr>
        <p:spPr>
          <a:xfrm>
            <a:off x="6010323" y="6501423"/>
            <a:ext cx="3278462" cy="338555"/>
          </a:xfrm>
          <a:prstGeom prst="rect">
            <a:avLst/>
          </a:prstGeom>
          <a:noFill/>
        </p:spPr>
        <p:txBody>
          <a:bodyPr wrap="none" lIns="91440" tIns="45720" rIns="91440" bIns="45720" rtlCol="0" anchor="t">
            <a:spAutoFit/>
          </a:bodyPr>
          <a:lstStyle/>
          <a:p>
            <a:r>
              <a:rPr lang="en-US" sz="1600">
                <a:solidFill>
                  <a:schemeClr val="bg1">
                    <a:lumMod val="50000"/>
                  </a:schemeClr>
                </a:solidFill>
              </a:rPr>
              <a:t>* are my second authored papers.</a:t>
            </a:r>
          </a:p>
        </p:txBody>
      </p:sp>
      <p:sp>
        <p:nvSpPr>
          <p:cNvPr id="26" name="TextBox 25">
            <a:extLst>
              <a:ext uri="{FF2B5EF4-FFF2-40B4-BE49-F238E27FC236}">
                <a16:creationId xmlns:a16="http://schemas.microsoft.com/office/drawing/2014/main" id="{C8EB2DB6-0F78-41E5-8270-833B42DC0054}"/>
              </a:ext>
            </a:extLst>
          </p:cNvPr>
          <p:cNvSpPr txBox="1"/>
          <p:nvPr/>
        </p:nvSpPr>
        <p:spPr>
          <a:xfrm>
            <a:off x="6754854" y="5853854"/>
            <a:ext cx="2057874" cy="369332"/>
          </a:xfrm>
          <a:prstGeom prst="rect">
            <a:avLst/>
          </a:prstGeom>
          <a:noFill/>
        </p:spPr>
        <p:txBody>
          <a:bodyPr wrap="square" rtlCol="0">
            <a:spAutoFit/>
          </a:bodyPr>
          <a:lstStyle/>
          <a:p>
            <a:r>
              <a:rPr lang="en-US">
                <a:solidFill>
                  <a:schemeClr val="tx1">
                    <a:lumMod val="50000"/>
                  </a:schemeClr>
                </a:solidFill>
              </a:rPr>
              <a:t>Testing</a:t>
            </a:r>
          </a:p>
        </p:txBody>
      </p:sp>
      <p:sp>
        <p:nvSpPr>
          <p:cNvPr id="28" name="TextBox 27">
            <a:extLst>
              <a:ext uri="{FF2B5EF4-FFF2-40B4-BE49-F238E27FC236}">
                <a16:creationId xmlns:a16="http://schemas.microsoft.com/office/drawing/2014/main" id="{53E83829-4E9D-C5F9-83C9-AC8EFA5C89E0}"/>
              </a:ext>
            </a:extLst>
          </p:cNvPr>
          <p:cNvSpPr txBox="1"/>
          <p:nvPr/>
        </p:nvSpPr>
        <p:spPr>
          <a:xfrm>
            <a:off x="10411115" y="5866626"/>
            <a:ext cx="2517469" cy="369332"/>
          </a:xfrm>
          <a:prstGeom prst="rect">
            <a:avLst/>
          </a:prstGeom>
          <a:noFill/>
        </p:spPr>
        <p:txBody>
          <a:bodyPr wrap="square" rtlCol="0">
            <a:spAutoFit/>
          </a:bodyPr>
          <a:lstStyle/>
          <a:p>
            <a:r>
              <a:rPr lang="en-US">
                <a:solidFill>
                  <a:schemeClr val="tx1">
                    <a:lumMod val="50000"/>
                  </a:schemeClr>
                </a:solidFill>
              </a:rPr>
              <a:t>Debugging</a:t>
            </a:r>
          </a:p>
        </p:txBody>
      </p:sp>
      <p:sp>
        <p:nvSpPr>
          <p:cNvPr id="30" name="TextBox 29">
            <a:extLst>
              <a:ext uri="{FF2B5EF4-FFF2-40B4-BE49-F238E27FC236}">
                <a16:creationId xmlns:a16="http://schemas.microsoft.com/office/drawing/2014/main" id="{36A30B0F-7D58-AEEB-EAEC-691B41E5DFB0}"/>
              </a:ext>
            </a:extLst>
          </p:cNvPr>
          <p:cNvSpPr txBox="1"/>
          <p:nvPr/>
        </p:nvSpPr>
        <p:spPr>
          <a:xfrm>
            <a:off x="3098144" y="5858262"/>
            <a:ext cx="2057874" cy="369332"/>
          </a:xfrm>
          <a:prstGeom prst="rect">
            <a:avLst/>
          </a:prstGeom>
          <a:noFill/>
        </p:spPr>
        <p:txBody>
          <a:bodyPr wrap="square" rtlCol="0">
            <a:spAutoFit/>
          </a:bodyPr>
          <a:lstStyle/>
          <a:p>
            <a:r>
              <a:rPr lang="en-US">
                <a:solidFill>
                  <a:schemeClr val="tx1">
                    <a:lumMod val="50000"/>
                  </a:schemeClr>
                </a:solidFill>
              </a:rPr>
              <a:t>Repair</a:t>
            </a:r>
          </a:p>
        </p:txBody>
      </p:sp>
      <p:pic>
        <p:nvPicPr>
          <p:cNvPr id="33" name="Graphic 32" descr="City with solid fill">
            <a:extLst>
              <a:ext uri="{FF2B5EF4-FFF2-40B4-BE49-F238E27FC236}">
                <a16:creationId xmlns:a16="http://schemas.microsoft.com/office/drawing/2014/main" id="{C2B17479-E3B1-3A4E-A097-F43F647616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64043" y="1482062"/>
            <a:ext cx="914400" cy="914400"/>
          </a:xfrm>
          <a:prstGeom prst="rect">
            <a:avLst/>
          </a:prstGeom>
        </p:spPr>
      </p:pic>
      <p:pic>
        <p:nvPicPr>
          <p:cNvPr id="34" name="Graphic 33" descr="City outline">
            <a:extLst>
              <a:ext uri="{FF2B5EF4-FFF2-40B4-BE49-F238E27FC236}">
                <a16:creationId xmlns:a16="http://schemas.microsoft.com/office/drawing/2014/main" id="{2AF6B5AD-1E5E-696B-4CBC-ACDC3797BAC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13116" y="1487736"/>
            <a:ext cx="914400" cy="914400"/>
          </a:xfrm>
          <a:prstGeom prst="rect">
            <a:avLst/>
          </a:prstGeom>
        </p:spPr>
      </p:pic>
      <p:sp>
        <p:nvSpPr>
          <p:cNvPr id="35" name="TextBox 34">
            <a:extLst>
              <a:ext uri="{FF2B5EF4-FFF2-40B4-BE49-F238E27FC236}">
                <a16:creationId xmlns:a16="http://schemas.microsoft.com/office/drawing/2014/main" id="{A007E17A-2792-9CA5-811D-881844DBAA7C}"/>
              </a:ext>
            </a:extLst>
          </p:cNvPr>
          <p:cNvSpPr txBox="1"/>
          <p:nvPr/>
        </p:nvSpPr>
        <p:spPr>
          <a:xfrm>
            <a:off x="4268512" y="1112730"/>
            <a:ext cx="1775011" cy="369332"/>
          </a:xfrm>
          <a:prstGeom prst="rect">
            <a:avLst/>
          </a:prstGeom>
          <a:noFill/>
        </p:spPr>
        <p:txBody>
          <a:bodyPr wrap="square" rtlCol="0">
            <a:spAutoFit/>
          </a:bodyPr>
          <a:lstStyle/>
          <a:p>
            <a:r>
              <a:rPr lang="en-US">
                <a:solidFill>
                  <a:schemeClr val="tx1">
                    <a:lumMod val="50000"/>
                  </a:schemeClr>
                </a:solidFill>
              </a:rPr>
              <a:t>Application</a:t>
            </a:r>
          </a:p>
        </p:txBody>
      </p:sp>
      <p:sp>
        <p:nvSpPr>
          <p:cNvPr id="37" name="TextBox 36">
            <a:extLst>
              <a:ext uri="{FF2B5EF4-FFF2-40B4-BE49-F238E27FC236}">
                <a16:creationId xmlns:a16="http://schemas.microsoft.com/office/drawing/2014/main" id="{50DA03C4-E929-A38E-D4EE-40CA857A306C}"/>
              </a:ext>
            </a:extLst>
          </p:cNvPr>
          <p:cNvSpPr txBox="1"/>
          <p:nvPr/>
        </p:nvSpPr>
        <p:spPr>
          <a:xfrm>
            <a:off x="160563" y="1237991"/>
            <a:ext cx="2756647" cy="646331"/>
          </a:xfrm>
          <a:prstGeom prst="rect">
            <a:avLst/>
          </a:prstGeom>
          <a:solidFill>
            <a:schemeClr val="lt1"/>
          </a:solidFill>
        </p:spPr>
        <p:txBody>
          <a:bodyPr wrap="square" rtlCol="0">
            <a:spAutoFit/>
          </a:bodyPr>
          <a:lstStyle/>
          <a:p>
            <a:r>
              <a:rPr lang="en-US">
                <a:solidFill>
                  <a:schemeClr val="tx1">
                    <a:lumMod val="50000"/>
                  </a:schemeClr>
                </a:solidFill>
              </a:rPr>
              <a:t>Heterogeneous</a:t>
            </a:r>
          </a:p>
          <a:p>
            <a:r>
              <a:rPr lang="en-US">
                <a:solidFill>
                  <a:schemeClr val="tx1">
                    <a:lumMod val="50000"/>
                  </a:schemeClr>
                </a:solidFill>
              </a:rPr>
              <a:t>Computing Stacks</a:t>
            </a:r>
          </a:p>
        </p:txBody>
      </p:sp>
      <p:sp>
        <p:nvSpPr>
          <p:cNvPr id="50" name="TextBox 49">
            <a:extLst>
              <a:ext uri="{FF2B5EF4-FFF2-40B4-BE49-F238E27FC236}">
                <a16:creationId xmlns:a16="http://schemas.microsoft.com/office/drawing/2014/main" id="{3A367D9C-3EC0-5F08-AA4B-486C8B0C27B0}"/>
              </a:ext>
            </a:extLst>
          </p:cNvPr>
          <p:cNvSpPr txBox="1"/>
          <p:nvPr/>
        </p:nvSpPr>
        <p:spPr>
          <a:xfrm>
            <a:off x="169903" y="5342506"/>
            <a:ext cx="2756647" cy="646331"/>
          </a:xfrm>
          <a:prstGeom prst="rect">
            <a:avLst/>
          </a:prstGeom>
          <a:noFill/>
        </p:spPr>
        <p:txBody>
          <a:bodyPr wrap="square" rtlCol="0">
            <a:spAutoFit/>
          </a:bodyPr>
          <a:lstStyle/>
          <a:p>
            <a:r>
              <a:rPr lang="en-US">
                <a:solidFill>
                  <a:schemeClr val="tx1">
                    <a:lumMod val="50000"/>
                  </a:schemeClr>
                </a:solidFill>
              </a:rPr>
              <a:t>Traditional SE Approaches</a:t>
            </a:r>
          </a:p>
        </p:txBody>
      </p:sp>
      <p:sp>
        <p:nvSpPr>
          <p:cNvPr id="9" name="TextBox 8">
            <a:extLst>
              <a:ext uri="{FF2B5EF4-FFF2-40B4-BE49-F238E27FC236}">
                <a16:creationId xmlns:a16="http://schemas.microsoft.com/office/drawing/2014/main" id="{D4A94D03-F5FC-C039-9E61-4D3DAE92B9C3}"/>
              </a:ext>
            </a:extLst>
          </p:cNvPr>
          <p:cNvSpPr txBox="1"/>
          <p:nvPr/>
        </p:nvSpPr>
        <p:spPr>
          <a:xfrm>
            <a:off x="215672" y="3534870"/>
            <a:ext cx="2756647" cy="646331"/>
          </a:xfrm>
          <a:prstGeom prst="rect">
            <a:avLst/>
          </a:prstGeom>
          <a:noFill/>
        </p:spPr>
        <p:txBody>
          <a:bodyPr wrap="square" rtlCol="0">
            <a:spAutoFit/>
          </a:bodyPr>
          <a:lstStyle/>
          <a:p>
            <a:r>
              <a:rPr lang="en-US">
                <a:solidFill>
                  <a:schemeClr val="bg1"/>
                </a:solidFill>
              </a:rPr>
              <a:t>Hardware </a:t>
            </a:r>
          </a:p>
          <a:p>
            <a:r>
              <a:rPr lang="en-US">
                <a:solidFill>
                  <a:schemeClr val="bg1"/>
                </a:solidFill>
              </a:rPr>
              <a:t>Characteristic</a:t>
            </a:r>
          </a:p>
        </p:txBody>
      </p:sp>
      <p:sp>
        <p:nvSpPr>
          <p:cNvPr id="13" name="Freeform 12">
            <a:extLst>
              <a:ext uri="{FF2B5EF4-FFF2-40B4-BE49-F238E27FC236}">
                <a16:creationId xmlns:a16="http://schemas.microsoft.com/office/drawing/2014/main" id="{27F3F29D-4602-41B0-EE45-6EF352FD2736}"/>
              </a:ext>
            </a:extLst>
          </p:cNvPr>
          <p:cNvSpPr/>
          <p:nvPr/>
        </p:nvSpPr>
        <p:spPr>
          <a:xfrm>
            <a:off x="2698433" y="1641798"/>
            <a:ext cx="1189663" cy="4108270"/>
          </a:xfrm>
          <a:custGeom>
            <a:avLst/>
            <a:gdLst>
              <a:gd name="connsiteX0" fmla="*/ 1178309 w 1180203"/>
              <a:gd name="connsiteY0" fmla="*/ 0 h 4147458"/>
              <a:gd name="connsiteX1" fmla="*/ 1015023 w 1180203"/>
              <a:gd name="connsiteY1" fmla="*/ 1485900 h 4147458"/>
              <a:gd name="connsiteX2" fmla="*/ 133281 w 1180203"/>
              <a:gd name="connsiteY2" fmla="*/ 1910443 h 4147458"/>
              <a:gd name="connsiteX3" fmla="*/ 18981 w 1180203"/>
              <a:gd name="connsiteY3" fmla="*/ 4147458 h 4147458"/>
              <a:gd name="connsiteX0" fmla="*/ 1178309 w 1180203"/>
              <a:gd name="connsiteY0" fmla="*/ 0 h 4382590"/>
              <a:gd name="connsiteX1" fmla="*/ 1015023 w 1180203"/>
              <a:gd name="connsiteY1" fmla="*/ 1721032 h 4382590"/>
              <a:gd name="connsiteX2" fmla="*/ 133281 w 1180203"/>
              <a:gd name="connsiteY2" fmla="*/ 2145575 h 4382590"/>
              <a:gd name="connsiteX3" fmla="*/ 18981 w 1180203"/>
              <a:gd name="connsiteY3" fmla="*/ 4382590 h 4382590"/>
              <a:gd name="connsiteX0" fmla="*/ 1187769 w 1189663"/>
              <a:gd name="connsiteY0" fmla="*/ 0 h 4108270"/>
              <a:gd name="connsiteX1" fmla="*/ 1024483 w 1189663"/>
              <a:gd name="connsiteY1" fmla="*/ 1721032 h 4108270"/>
              <a:gd name="connsiteX2" fmla="*/ 142741 w 1189663"/>
              <a:gd name="connsiteY2" fmla="*/ 2145575 h 4108270"/>
              <a:gd name="connsiteX3" fmla="*/ 15378 w 1189663"/>
              <a:gd name="connsiteY3" fmla="*/ 4108270 h 4108270"/>
            </a:gdLst>
            <a:ahLst/>
            <a:cxnLst>
              <a:cxn ang="0">
                <a:pos x="connsiteX0" y="connsiteY0"/>
              </a:cxn>
              <a:cxn ang="0">
                <a:pos x="connsiteX1" y="connsiteY1"/>
              </a:cxn>
              <a:cxn ang="0">
                <a:pos x="connsiteX2" y="connsiteY2"/>
              </a:cxn>
              <a:cxn ang="0">
                <a:pos x="connsiteX3" y="connsiteY3"/>
              </a:cxn>
            </a:cxnLst>
            <a:rect l="l" t="t" r="r" b="b"/>
            <a:pathLst>
              <a:path w="1189663" h="4108270">
                <a:moveTo>
                  <a:pt x="1187769" y="0"/>
                </a:moveTo>
                <a:cubicBezTo>
                  <a:pt x="1193211" y="583746"/>
                  <a:pt x="1198654" y="1363436"/>
                  <a:pt x="1024483" y="1721032"/>
                </a:cubicBezTo>
                <a:cubicBezTo>
                  <a:pt x="850312" y="2078628"/>
                  <a:pt x="308748" y="1701982"/>
                  <a:pt x="142741" y="2145575"/>
                </a:cubicBezTo>
                <a:cubicBezTo>
                  <a:pt x="-23266" y="2589168"/>
                  <a:pt x="-10476" y="3211559"/>
                  <a:pt x="15378" y="4108270"/>
                </a:cubicBezTo>
              </a:path>
            </a:pathLst>
          </a:custGeom>
          <a:noFill/>
          <a:ln w="38100">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9E0EDC07-1B08-DFAC-A635-73CE0DD82ACF}"/>
              </a:ext>
            </a:extLst>
          </p:cNvPr>
          <p:cNvSpPr/>
          <p:nvPr/>
        </p:nvSpPr>
        <p:spPr>
          <a:xfrm flipH="1">
            <a:off x="8621390" y="1742615"/>
            <a:ext cx="1202508" cy="4143477"/>
          </a:xfrm>
          <a:custGeom>
            <a:avLst/>
            <a:gdLst>
              <a:gd name="connsiteX0" fmla="*/ 1178309 w 1180203"/>
              <a:gd name="connsiteY0" fmla="*/ 0 h 4147458"/>
              <a:gd name="connsiteX1" fmla="*/ 1015023 w 1180203"/>
              <a:gd name="connsiteY1" fmla="*/ 1485900 h 4147458"/>
              <a:gd name="connsiteX2" fmla="*/ 133281 w 1180203"/>
              <a:gd name="connsiteY2" fmla="*/ 1910443 h 4147458"/>
              <a:gd name="connsiteX3" fmla="*/ 18981 w 1180203"/>
              <a:gd name="connsiteY3" fmla="*/ 4147458 h 4147458"/>
              <a:gd name="connsiteX0" fmla="*/ 1178309 w 1180203"/>
              <a:gd name="connsiteY0" fmla="*/ 0 h 4361412"/>
              <a:gd name="connsiteX1" fmla="*/ 1015023 w 1180203"/>
              <a:gd name="connsiteY1" fmla="*/ 1699854 h 4361412"/>
              <a:gd name="connsiteX2" fmla="*/ 133281 w 1180203"/>
              <a:gd name="connsiteY2" fmla="*/ 2124397 h 4361412"/>
              <a:gd name="connsiteX3" fmla="*/ 18981 w 1180203"/>
              <a:gd name="connsiteY3" fmla="*/ 4361412 h 4361412"/>
              <a:gd name="connsiteX0" fmla="*/ 1178309 w 1180203"/>
              <a:gd name="connsiteY0" fmla="*/ 0 h 3559083"/>
              <a:gd name="connsiteX1" fmla="*/ 1015023 w 1180203"/>
              <a:gd name="connsiteY1" fmla="*/ 1699854 h 3559083"/>
              <a:gd name="connsiteX2" fmla="*/ 133281 w 1180203"/>
              <a:gd name="connsiteY2" fmla="*/ 2124397 h 3559083"/>
              <a:gd name="connsiteX3" fmla="*/ 18981 w 1180203"/>
              <a:gd name="connsiteY3" fmla="*/ 3559083 h 3559083"/>
              <a:gd name="connsiteX0" fmla="*/ 1190251 w 1192145"/>
              <a:gd name="connsiteY0" fmla="*/ 0 h 3425362"/>
              <a:gd name="connsiteX1" fmla="*/ 1026965 w 1192145"/>
              <a:gd name="connsiteY1" fmla="*/ 1699854 h 3425362"/>
              <a:gd name="connsiteX2" fmla="*/ 145223 w 1192145"/>
              <a:gd name="connsiteY2" fmla="*/ 2124397 h 3425362"/>
              <a:gd name="connsiteX3" fmla="*/ 14595 w 1192145"/>
              <a:gd name="connsiteY3" fmla="*/ 3425362 h 3425362"/>
              <a:gd name="connsiteX0" fmla="*/ 1190251 w 1192145"/>
              <a:gd name="connsiteY0" fmla="*/ 0 h 3093733"/>
              <a:gd name="connsiteX1" fmla="*/ 1026965 w 1192145"/>
              <a:gd name="connsiteY1" fmla="*/ 1368225 h 3093733"/>
              <a:gd name="connsiteX2" fmla="*/ 145223 w 1192145"/>
              <a:gd name="connsiteY2" fmla="*/ 1792768 h 3093733"/>
              <a:gd name="connsiteX3" fmla="*/ 14595 w 1192145"/>
              <a:gd name="connsiteY3" fmla="*/ 3093733 h 3093733"/>
              <a:gd name="connsiteX0" fmla="*/ 1200614 w 1202508"/>
              <a:gd name="connsiteY0" fmla="*/ 0 h 3393269"/>
              <a:gd name="connsiteX1" fmla="*/ 1037328 w 1202508"/>
              <a:gd name="connsiteY1" fmla="*/ 1368225 h 3393269"/>
              <a:gd name="connsiteX2" fmla="*/ 155586 w 1202508"/>
              <a:gd name="connsiteY2" fmla="*/ 1792768 h 3393269"/>
              <a:gd name="connsiteX3" fmla="*/ 11895 w 1202508"/>
              <a:gd name="connsiteY3" fmla="*/ 3393269 h 3393269"/>
            </a:gdLst>
            <a:ahLst/>
            <a:cxnLst>
              <a:cxn ang="0">
                <a:pos x="connsiteX0" y="connsiteY0"/>
              </a:cxn>
              <a:cxn ang="0">
                <a:pos x="connsiteX1" y="connsiteY1"/>
              </a:cxn>
              <a:cxn ang="0">
                <a:pos x="connsiteX2" y="connsiteY2"/>
              </a:cxn>
              <a:cxn ang="0">
                <a:pos x="connsiteX3" y="connsiteY3"/>
              </a:cxn>
            </a:cxnLst>
            <a:rect l="l" t="t" r="r" b="b"/>
            <a:pathLst>
              <a:path w="1202508" h="3393269">
                <a:moveTo>
                  <a:pt x="1200614" y="0"/>
                </a:moveTo>
                <a:cubicBezTo>
                  <a:pt x="1206056" y="583746"/>
                  <a:pt x="1211499" y="1069430"/>
                  <a:pt x="1037328" y="1368225"/>
                </a:cubicBezTo>
                <a:cubicBezTo>
                  <a:pt x="863157" y="1667020"/>
                  <a:pt x="321593" y="1349175"/>
                  <a:pt x="155586" y="1792768"/>
                </a:cubicBezTo>
                <a:cubicBezTo>
                  <a:pt x="-10421" y="2236361"/>
                  <a:pt x="-13959" y="2496558"/>
                  <a:pt x="11895" y="3393269"/>
                </a:cubicBezTo>
              </a:path>
            </a:pathLst>
          </a:custGeom>
          <a:noFill/>
          <a:ln w="38100">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descr="Taxi with solid fill">
            <a:extLst>
              <a:ext uri="{FF2B5EF4-FFF2-40B4-BE49-F238E27FC236}">
                <a16:creationId xmlns:a16="http://schemas.microsoft.com/office/drawing/2014/main" id="{88BC994C-8CED-275A-6E62-C1D6A920745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41233" y="5567475"/>
            <a:ext cx="914400" cy="914400"/>
          </a:xfrm>
          <a:prstGeom prst="rect">
            <a:avLst/>
          </a:prstGeom>
        </p:spPr>
      </p:pic>
      <p:pic>
        <p:nvPicPr>
          <p:cNvPr id="27" name="Graphic 26" descr="Taxi with solid fill">
            <a:extLst>
              <a:ext uri="{FF2B5EF4-FFF2-40B4-BE49-F238E27FC236}">
                <a16:creationId xmlns:a16="http://schemas.microsoft.com/office/drawing/2014/main" id="{66938A0F-3739-12D5-092C-C9E8E1AA3C9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325121" y="5526586"/>
            <a:ext cx="914400" cy="914400"/>
          </a:xfrm>
          <a:prstGeom prst="rect">
            <a:avLst/>
          </a:prstGeom>
        </p:spPr>
      </p:pic>
      <p:cxnSp>
        <p:nvCxnSpPr>
          <p:cNvPr id="16" name="Straight Connector 15">
            <a:extLst>
              <a:ext uri="{FF2B5EF4-FFF2-40B4-BE49-F238E27FC236}">
                <a16:creationId xmlns:a16="http://schemas.microsoft.com/office/drawing/2014/main" id="{4B2C53AC-A7A0-C5BC-B12F-6E1BF10FCBD2}"/>
              </a:ext>
            </a:extLst>
          </p:cNvPr>
          <p:cNvCxnSpPr>
            <a:cxnSpLocks/>
          </p:cNvCxnSpPr>
          <p:nvPr/>
        </p:nvCxnSpPr>
        <p:spPr>
          <a:xfrm>
            <a:off x="6236427" y="1690067"/>
            <a:ext cx="0" cy="4147458"/>
          </a:xfrm>
          <a:prstGeom prst="line">
            <a:avLst/>
          </a:prstGeom>
          <a:ln w="38100">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19" name="Graphic 18" descr="Taxi with solid fill">
            <a:extLst>
              <a:ext uri="{FF2B5EF4-FFF2-40B4-BE49-F238E27FC236}">
                <a16:creationId xmlns:a16="http://schemas.microsoft.com/office/drawing/2014/main" id="{57E2CE81-9E3A-FEB8-4765-2D8542544D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73100" y="5513309"/>
            <a:ext cx="914400" cy="914400"/>
          </a:xfrm>
          <a:prstGeom prst="rect">
            <a:avLst/>
          </a:prstGeom>
        </p:spPr>
      </p:pic>
      <p:sp>
        <p:nvSpPr>
          <p:cNvPr id="2" name="Rectangle 1">
            <a:extLst>
              <a:ext uri="{FF2B5EF4-FFF2-40B4-BE49-F238E27FC236}">
                <a16:creationId xmlns:a16="http://schemas.microsoft.com/office/drawing/2014/main" id="{42D8C750-889C-4316-34C0-DEDEAAC8BD83}"/>
              </a:ext>
            </a:extLst>
          </p:cNvPr>
          <p:cNvSpPr/>
          <p:nvPr/>
        </p:nvSpPr>
        <p:spPr>
          <a:xfrm>
            <a:off x="4658345" y="2401119"/>
            <a:ext cx="3189885" cy="8058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solidFill>
                  <a:schemeClr val="tx1">
                    <a:lumMod val="50000"/>
                  </a:schemeClr>
                </a:solidFill>
              </a:rPr>
              <a:t>Redesign Testing for Heterogeneous Application (FSE’22*, FSE’23, ASE’20*)</a:t>
            </a:r>
          </a:p>
        </p:txBody>
      </p:sp>
      <p:sp>
        <p:nvSpPr>
          <p:cNvPr id="3" name="Rectangle 2">
            <a:extLst>
              <a:ext uri="{FF2B5EF4-FFF2-40B4-BE49-F238E27FC236}">
                <a16:creationId xmlns:a16="http://schemas.microsoft.com/office/drawing/2014/main" id="{856832A5-B701-7105-0DA0-8E17D0488852}"/>
              </a:ext>
            </a:extLst>
          </p:cNvPr>
          <p:cNvSpPr/>
          <p:nvPr/>
        </p:nvSpPr>
        <p:spPr>
          <a:xfrm>
            <a:off x="4635357" y="3572194"/>
            <a:ext cx="3189885" cy="8058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solidFill>
                  <a:schemeClr val="tx1">
                    <a:lumMod val="50000"/>
                  </a:schemeClr>
                </a:solidFill>
              </a:rPr>
              <a:t>Redesign Testing for Heterogeneous Compiler &amp; System (ASE’21, ICSE’25*)</a:t>
            </a:r>
          </a:p>
        </p:txBody>
      </p:sp>
      <p:sp>
        <p:nvSpPr>
          <p:cNvPr id="5" name="Rectangle 4">
            <a:extLst>
              <a:ext uri="{FF2B5EF4-FFF2-40B4-BE49-F238E27FC236}">
                <a16:creationId xmlns:a16="http://schemas.microsoft.com/office/drawing/2014/main" id="{C4721A78-8B56-AAAD-F56A-471462412FE0}"/>
              </a:ext>
            </a:extLst>
          </p:cNvPr>
          <p:cNvSpPr/>
          <p:nvPr/>
        </p:nvSpPr>
        <p:spPr>
          <a:xfrm>
            <a:off x="8187378" y="3215076"/>
            <a:ext cx="3189885" cy="8058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solidFill>
                  <a:schemeClr val="tx1">
                    <a:lumMod val="50000"/>
                  </a:schemeClr>
                </a:solidFill>
              </a:rPr>
              <a:t>Redesign Debugging for Heterogeneous Compiler (FSE’25)</a:t>
            </a:r>
          </a:p>
        </p:txBody>
      </p:sp>
      <p:sp>
        <p:nvSpPr>
          <p:cNvPr id="6" name="Rectangle 5">
            <a:extLst>
              <a:ext uri="{FF2B5EF4-FFF2-40B4-BE49-F238E27FC236}">
                <a16:creationId xmlns:a16="http://schemas.microsoft.com/office/drawing/2014/main" id="{9F2C553B-80D0-FC77-FE6F-A702F7297EED}"/>
              </a:ext>
            </a:extLst>
          </p:cNvPr>
          <p:cNvSpPr/>
          <p:nvPr/>
        </p:nvSpPr>
        <p:spPr>
          <a:xfrm>
            <a:off x="858535" y="2362082"/>
            <a:ext cx="3189885" cy="8058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solidFill>
                  <a:schemeClr val="tx1">
                    <a:lumMod val="50000"/>
                  </a:schemeClr>
                </a:solidFill>
              </a:rPr>
              <a:t>Redesign Repair for Heterogeneous Application (ASPLOS’23*)</a:t>
            </a:r>
          </a:p>
        </p:txBody>
      </p:sp>
    </p:spTree>
    <p:extLst>
      <p:ext uri="{BB962C8B-B14F-4D97-AF65-F5344CB8AC3E}">
        <p14:creationId xmlns:p14="http://schemas.microsoft.com/office/powerpoint/2010/main" val="373376963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7|0.5|27.5"/>
</p:tagLst>
</file>

<file path=ppt/tags/tag10.xml><?xml version="1.0" encoding="utf-8"?>
<p:tagLst xmlns:a="http://schemas.openxmlformats.org/drawingml/2006/main" xmlns:r="http://schemas.openxmlformats.org/officeDocument/2006/relationships" xmlns:p="http://schemas.openxmlformats.org/presentationml/2006/main">
  <p:tag name="TIMING" val="|3.7|8|16.7"/>
</p:tagLst>
</file>

<file path=ppt/tags/tag2.xml><?xml version="1.0" encoding="utf-8"?>
<p:tagLst xmlns:a="http://schemas.openxmlformats.org/drawingml/2006/main" xmlns:r="http://schemas.openxmlformats.org/officeDocument/2006/relationships" xmlns:p="http://schemas.openxmlformats.org/presentationml/2006/main">
  <p:tag name="TIMING" val="|6.8|9.7"/>
</p:tagLst>
</file>

<file path=ppt/tags/tag3.xml><?xml version="1.0" encoding="utf-8"?>
<p:tagLst xmlns:a="http://schemas.openxmlformats.org/drawingml/2006/main" xmlns:r="http://schemas.openxmlformats.org/officeDocument/2006/relationships" xmlns:p="http://schemas.openxmlformats.org/presentationml/2006/main">
  <p:tag name="TIMING" val="|7.7|6.8|16|14.3|9.7|18.3|0.8"/>
</p:tagLst>
</file>

<file path=ppt/tags/tag4.xml><?xml version="1.0" encoding="utf-8"?>
<p:tagLst xmlns:a="http://schemas.openxmlformats.org/drawingml/2006/main" xmlns:r="http://schemas.openxmlformats.org/officeDocument/2006/relationships" xmlns:p="http://schemas.openxmlformats.org/presentationml/2006/main">
  <p:tag name="TIMING" val="|8.8|5.8|1.7|2.6|10.9|4.3|17.9"/>
</p:tagLst>
</file>

<file path=ppt/tags/tag5.xml><?xml version="1.0" encoding="utf-8"?>
<p:tagLst xmlns:a="http://schemas.openxmlformats.org/drawingml/2006/main" xmlns:r="http://schemas.openxmlformats.org/officeDocument/2006/relationships" xmlns:p="http://schemas.openxmlformats.org/presentationml/2006/main">
  <p:tag name="TIMING" val="|8.8|5.8|1.7|2.6|10.9|4.3|17.9"/>
</p:tagLst>
</file>

<file path=ppt/tags/tag6.xml><?xml version="1.0" encoding="utf-8"?>
<p:tagLst xmlns:a="http://schemas.openxmlformats.org/drawingml/2006/main" xmlns:r="http://schemas.openxmlformats.org/officeDocument/2006/relationships" xmlns:p="http://schemas.openxmlformats.org/presentationml/2006/main">
  <p:tag name="TIMING" val="|17.3"/>
</p:tagLst>
</file>

<file path=ppt/tags/tag7.xml><?xml version="1.0" encoding="utf-8"?>
<p:tagLst xmlns:a="http://schemas.openxmlformats.org/drawingml/2006/main" xmlns:r="http://schemas.openxmlformats.org/officeDocument/2006/relationships" xmlns:p="http://schemas.openxmlformats.org/presentationml/2006/main">
  <p:tag name="TIMING" val="|3.7|8|16.7"/>
</p:tagLst>
</file>

<file path=ppt/tags/tag8.xml><?xml version="1.0" encoding="utf-8"?>
<p:tagLst xmlns:a="http://schemas.openxmlformats.org/drawingml/2006/main" xmlns:r="http://schemas.openxmlformats.org/officeDocument/2006/relationships" xmlns:p="http://schemas.openxmlformats.org/presentationml/2006/main">
  <p:tag name="TIMING" val="|12"/>
</p:tagLst>
</file>

<file path=ppt/tags/tag9.xml><?xml version="1.0" encoding="utf-8"?>
<p:tagLst xmlns:a="http://schemas.openxmlformats.org/drawingml/2006/main" xmlns:r="http://schemas.openxmlformats.org/officeDocument/2006/relationships" xmlns:p="http://schemas.openxmlformats.org/presentationml/2006/main">
  <p:tag name="TIMING" val="|12"/>
</p:tagLst>
</file>

<file path=ppt/theme/theme1.xml><?xml version="1.0" encoding="utf-8"?>
<a:theme xmlns:a="http://schemas.openxmlformats.org/drawingml/2006/main" name="presentation-01-light">
  <a:themeElements>
    <a:clrScheme name="Brand-01-Colors">
      <a:dk1>
        <a:srgbClr val="57585B"/>
      </a:dk1>
      <a:lt1>
        <a:srgbClr val="FFFFFF"/>
      </a:lt1>
      <a:dk2>
        <a:srgbClr val="2774AE"/>
      </a:dk2>
      <a:lt2>
        <a:srgbClr val="FFFFFF"/>
      </a:lt2>
      <a:accent1>
        <a:srgbClr val="2774AE"/>
      </a:accent1>
      <a:accent2>
        <a:srgbClr val="898989"/>
      </a:accent2>
      <a:accent3>
        <a:srgbClr val="DAE6F4"/>
      </a:accent3>
      <a:accent4>
        <a:srgbClr val="8AB8E8"/>
      </a:accent4>
      <a:accent5>
        <a:srgbClr val="FFC72B"/>
      </a:accent5>
      <a:accent6>
        <a:srgbClr val="00375B"/>
      </a:accent6>
      <a:hlink>
        <a:srgbClr val="00375B"/>
      </a:hlink>
      <a:folHlink>
        <a:srgbClr val="5123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jiyuan zoom interview" id="{D1970B5C-9831-C448-B566-9B2C132A51EB}" vid="{3C6DBC9E-D518-7C49-971B-2D6DEFD32B99}"/>
    </a:ext>
  </a:ext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presentation-01-light</Template>
  <TotalTime>0</TotalTime>
  <Words>9410</Words>
  <Application>Microsoft Macintosh PowerPoint</Application>
  <PresentationFormat>Widescreen</PresentationFormat>
  <Paragraphs>1060</Paragraphs>
  <Slides>63</Slides>
  <Notes>62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63</vt:i4>
      </vt:variant>
    </vt:vector>
  </HeadingPairs>
  <TitlesOfParts>
    <vt:vector size="75" baseType="lpstr">
      <vt:lpstr>Arial,Sans-Serif</vt:lpstr>
      <vt:lpstr>Slack-Lato</vt:lpstr>
      <vt:lpstr>游ゴシック</vt:lpstr>
      <vt:lpstr>Arial</vt:lpstr>
      <vt:lpstr>Calibri</vt:lpstr>
      <vt:lpstr>Cambria Math</vt:lpstr>
      <vt:lpstr>Helvetica</vt:lpstr>
      <vt:lpstr>Helvetica Neue</vt:lpstr>
      <vt:lpstr>PT Serif</vt:lpstr>
      <vt:lpstr>Roboto Mono</vt:lpstr>
      <vt:lpstr>Times New Roman</vt:lpstr>
      <vt:lpstr>presentation-01-light</vt:lpstr>
      <vt:lpstr>PowerPoint Presentation</vt:lpstr>
      <vt:lpstr>Heterogeneous computing is becoming popular.</vt:lpstr>
      <vt:lpstr>What does a heterogeneous application look like?</vt:lpstr>
      <vt:lpstr>Computing power is locked in a few hands.</vt:lpstr>
      <vt:lpstr>What is developer workflow with heterogeneous program?</vt:lpstr>
      <vt:lpstr>Traditional SE tools do not work for heterogeneous computing.</vt:lpstr>
      <vt:lpstr>Traditional fuzzing does not consider the HW characteristics. </vt:lpstr>
      <vt:lpstr>PowerPoint Presentation</vt:lpstr>
      <vt:lpstr>Research Overview: Software Support for Heterogeneous Computing</vt:lpstr>
      <vt:lpstr>Agenda</vt:lpstr>
      <vt:lpstr>PowerPoint Presentation</vt:lpstr>
      <vt:lpstr>Why testing quantum software stacks?</vt:lpstr>
      <vt:lpstr>Bugs are difficult to notice.</vt:lpstr>
      <vt:lpstr>Background: Qubit and Quantum Gate</vt:lpstr>
      <vt:lpstr>Background: Quantum Circuit</vt:lpstr>
      <vt:lpstr>Observation 1:  Probabilistic Measurement Results</vt:lpstr>
      <vt:lpstr>Observation 2: Quantum Noise</vt:lpstr>
      <vt:lpstr>Key Question</vt:lpstr>
      <vt:lpstr>Differential Testing: CSmith [1]</vt:lpstr>
      <vt:lpstr>Approach 1: Quantum Gate Transformation </vt:lpstr>
      <vt:lpstr>Isolate SW bugs from HW noise by filtering noisy circuit.</vt:lpstr>
      <vt:lpstr>Approach 2: Filtering Mechanism</vt:lpstr>
      <vt:lpstr>Repeat the measurement to avoid quantum randomness.</vt:lpstr>
      <vt:lpstr>Approach 3: KS-Based Distribution Comparison </vt:lpstr>
      <vt:lpstr>Evaluation: Test Generation, Speed Up, and Divergence</vt:lpstr>
      <vt:lpstr>What we found: divergent result in quantum computers.</vt:lpstr>
      <vt:lpstr>Qubit Dephasing</vt:lpstr>
      <vt:lpstr>Sub-Optimal 2-qubit Gate Mapping</vt:lpstr>
      <vt:lpstr>Conclusion</vt:lpstr>
      <vt:lpstr>Understanding hardware is the first step.</vt:lpstr>
      <vt:lpstr>PowerPoint Presentation</vt:lpstr>
      <vt:lpstr>FPGA applications are widely used in financial markets.</vt:lpstr>
      <vt:lpstr>Motivating example: bug cannot be found in CPU emulation. </vt:lpstr>
      <vt:lpstr>Existing testing approach cannot find errors efficiently.</vt:lpstr>
      <vt:lpstr>We need a new guidance and a fast mutation.</vt:lpstr>
      <vt:lpstr>Key Question</vt:lpstr>
      <vt:lpstr>HFuzz’s Approach</vt:lpstr>
      <vt:lpstr>Approach 1: In-kernel Mutation</vt:lpstr>
      <vt:lpstr>Approach 2: In-kernel Probe Insertion</vt:lpstr>
      <vt:lpstr>Evaluation</vt:lpstr>
      <vt:lpstr>Testing to expose a bug is not the last step…</vt:lpstr>
      <vt:lpstr>PowerPoint Presentation</vt:lpstr>
      <vt:lpstr>Heterogeneous compilation is complex.</vt:lpstr>
      <vt:lpstr>Background: Multi Layer Intermediate Representation (MLIR)</vt:lpstr>
      <vt:lpstr>Need to localize the bug at both code level and compilation level.</vt:lpstr>
      <vt:lpstr>Delta-Debugging (DD) : Traditional Debugging Method</vt:lpstr>
      <vt:lpstr>Challenge 1: 1-minimal is not enough.</vt:lpstr>
      <vt:lpstr>Challenge 2: Compilation path isolation is time consuming.</vt:lpstr>
      <vt:lpstr>Key Question</vt:lpstr>
      <vt:lpstr>DuoReduce: 2-Dimensional Bug Isolation</vt:lpstr>
      <vt:lpstr>Approach 1: IR-Transformation based Delta-Debugging</vt:lpstr>
      <vt:lpstr>Approach 1: IR-Transformation based Delta-Debugging</vt:lpstr>
      <vt:lpstr>Approach 2: Dependency-Aware Compilation Path Reduction</vt:lpstr>
      <vt:lpstr>Approach 2: Dependency-Aware Compilation Path Reduction</vt:lpstr>
      <vt:lpstr>Approach 3: Dual Dimensional Reduction</vt:lpstr>
      <vt:lpstr>Evaluation: Reduction Rate Improvement &amp; Speed Up</vt:lpstr>
      <vt:lpstr>Software Support for Heterogeneous Computing</vt:lpstr>
      <vt:lpstr>PowerPoint Presentation</vt:lpstr>
      <vt:lpstr>PowerPoint Presentation</vt:lpstr>
      <vt:lpstr>PowerPoint Presentation</vt:lpstr>
      <vt:lpstr>PowerPoint Presentation</vt:lpstr>
      <vt:lpstr>Summary</vt:lpstr>
      <vt:lpstr>Acknowledgement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Jiyuan Wang</dc:creator>
  <cp:lastModifiedBy>Jiyuan Wang</cp:lastModifiedBy>
  <cp:revision>1</cp:revision>
  <dcterms:created xsi:type="dcterms:W3CDTF">2024-12-31T20:13:41Z</dcterms:created>
  <dcterms:modified xsi:type="dcterms:W3CDTF">2025-03-05T00:58:55Z</dcterms:modified>
</cp:coreProperties>
</file>